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9"/>
  </p:notesMasterIdLst>
  <p:sldIdLst>
    <p:sldId id="296" r:id="rId12"/>
    <p:sldId id="297" r:id="rId13"/>
    <p:sldId id="306" r:id="rId14"/>
    <p:sldId id="335" r:id="rId15"/>
    <p:sldId id="299" r:id="rId16"/>
    <p:sldId id="324" r:id="rId17"/>
    <p:sldId id="329" r:id="rId18"/>
    <p:sldId id="320" r:id="rId19"/>
    <p:sldId id="321" r:id="rId20"/>
    <p:sldId id="323" r:id="rId21"/>
    <p:sldId id="331" r:id="rId22"/>
    <p:sldId id="325" r:id="rId23"/>
    <p:sldId id="330" r:id="rId24"/>
    <p:sldId id="332" r:id="rId25"/>
    <p:sldId id="333" r:id="rId26"/>
    <p:sldId id="334" r:id="rId27"/>
    <p:sldId id="315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4EB413E-E0D0-4589-B581-4194CF7E17AF}">
          <p14:sldIdLst>
            <p14:sldId id="296"/>
            <p14:sldId id="297"/>
            <p14:sldId id="306"/>
            <p14:sldId id="335"/>
            <p14:sldId id="299"/>
            <p14:sldId id="324"/>
            <p14:sldId id="329"/>
            <p14:sldId id="320"/>
            <p14:sldId id="321"/>
            <p14:sldId id="323"/>
            <p14:sldId id="331"/>
            <p14:sldId id="325"/>
            <p14:sldId id="330"/>
            <p14:sldId id="332"/>
            <p14:sldId id="333"/>
            <p14:sldId id="334"/>
          </p14:sldIdLst>
        </p14:section>
        <p14:section name="Untitled Section" id="{F8F10060-3EBB-4E0F-8FAE-76B3A106FD26}">
          <p14:sldIdLst>
            <p14:sldId id="31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14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00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4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image" Target="../media/image28.pn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19" Type="http://schemas.openxmlformats.org/officeDocument/2006/relationships/image" Target="../media/image45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2.xml"/><Relationship Id="rId4" Type="http://schemas.openxmlformats.org/officeDocument/2006/relationships/image" Target="../media/image4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5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10" Type="http://schemas.openxmlformats.org/officeDocument/2006/relationships/image" Target="../media/image55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6.png"/><Relationship Id="rId7" Type="http://schemas.openxmlformats.org/officeDocument/2006/relationships/image" Target="../media/image6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18" Type="http://schemas.openxmlformats.org/officeDocument/2006/relationships/image" Target="../media/image75.png"/><Relationship Id="rId26" Type="http://schemas.openxmlformats.org/officeDocument/2006/relationships/image" Target="../media/image83.png"/><Relationship Id="rId3" Type="http://schemas.openxmlformats.org/officeDocument/2006/relationships/image" Target="../media/image61.png"/><Relationship Id="rId21" Type="http://schemas.openxmlformats.org/officeDocument/2006/relationships/image" Target="../media/image78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17" Type="http://schemas.openxmlformats.org/officeDocument/2006/relationships/image" Target="../media/image74.png"/><Relationship Id="rId25" Type="http://schemas.openxmlformats.org/officeDocument/2006/relationships/image" Target="../media/image82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73.png"/><Relationship Id="rId20" Type="http://schemas.openxmlformats.org/officeDocument/2006/relationships/image" Target="../media/image77.png"/><Relationship Id="rId1" Type="http://schemas.openxmlformats.org/officeDocument/2006/relationships/tags" Target="../tags/tag6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24" Type="http://schemas.openxmlformats.org/officeDocument/2006/relationships/image" Target="../media/image81.png"/><Relationship Id="rId5" Type="http://schemas.openxmlformats.org/officeDocument/2006/relationships/image" Target="../media/image62.png"/><Relationship Id="rId15" Type="http://schemas.openxmlformats.org/officeDocument/2006/relationships/image" Target="../media/image72.png"/><Relationship Id="rId23" Type="http://schemas.openxmlformats.org/officeDocument/2006/relationships/image" Target="../media/image80.png"/><Relationship Id="rId28" Type="http://schemas.openxmlformats.org/officeDocument/2006/relationships/image" Target="../media/image55.png"/><Relationship Id="rId10" Type="http://schemas.openxmlformats.org/officeDocument/2006/relationships/image" Target="../media/image67.png"/><Relationship Id="rId19" Type="http://schemas.openxmlformats.org/officeDocument/2006/relationships/image" Target="../media/image76.png"/><Relationship Id="rId4" Type="http://schemas.openxmlformats.org/officeDocument/2006/relationships/image" Target="../media/image45.png"/><Relationship Id="rId9" Type="http://schemas.openxmlformats.org/officeDocument/2006/relationships/image" Target="../media/image66.png"/><Relationship Id="rId14" Type="http://schemas.openxmlformats.org/officeDocument/2006/relationships/image" Target="../media/image71.png"/><Relationship Id="rId22" Type="http://schemas.openxmlformats.org/officeDocument/2006/relationships/image" Target="../media/image79.png"/><Relationship Id="rId27" Type="http://schemas.openxmlformats.org/officeDocument/2006/relationships/image" Target="../media/image8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6.png"/><Relationship Id="rId7" Type="http://schemas.openxmlformats.org/officeDocument/2006/relationships/image" Target="../media/image94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3.png"/><Relationship Id="rId5" Type="http://schemas.openxmlformats.org/officeDocument/2006/relationships/image" Target="../media/image88.png"/><Relationship Id="rId10" Type="http://schemas.openxmlformats.org/officeDocument/2006/relationships/image" Target="../media/image96.png"/><Relationship Id="rId4" Type="http://schemas.openxmlformats.org/officeDocument/2006/relationships/image" Target="../media/image87.png"/><Relationship Id="rId9" Type="http://schemas.openxmlformats.org/officeDocument/2006/relationships/image" Target="../media/image9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A57E5-3568-4BCE-8B0F-6A5A4D77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9 TIMES-TABLE AND DIVISION FACTS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grapes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	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hundreds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 	</a:t>
                </a:r>
              </a:p>
              <a:p>
                <a:pPr>
                  <a:defRPr/>
                </a:pPr>
                <a:endParaRPr lang="en-GB" sz="1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210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blipFill>
                <a:blip r:embed="rId2"/>
                <a:stretch>
                  <a:fillRect l="-1707" t="-9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2A168A7-CAD6-431B-A2DF-F8D15232D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48061">
            <a:off x="1640726" y="866932"/>
            <a:ext cx="1017383" cy="1041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8C0137-1FC2-496E-B0FE-67F35092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537166">
            <a:off x="2581528" y="935707"/>
            <a:ext cx="1017383" cy="10416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3F93E9-73DF-42DF-A773-86477499D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82989">
            <a:off x="3519748" y="968815"/>
            <a:ext cx="1017383" cy="10416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A38EAED-9AE9-4CDD-90AE-E0ABCAE3A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03941">
            <a:off x="4308729" y="841252"/>
            <a:ext cx="1017383" cy="10416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219E0B2-9B4B-422E-B26F-4CFFA7FCC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040" y="852080"/>
            <a:ext cx="1017383" cy="104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16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1)	 How many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grapes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?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indent="-514350">
                  <a:buFontTx/>
                  <a:buAutoNum type="arabicParenR" startAt="2"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 ones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				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tens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		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</a:t>
                </a: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hundreds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			 	</a:t>
                </a:r>
              </a:p>
              <a:p>
                <a:pPr>
                  <a:defRPr/>
                </a:pPr>
                <a:endParaRPr lang="en-GB" sz="16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	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4) 	210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86309"/>
              </a:xfrm>
              <a:prstGeom prst="rect">
                <a:avLst/>
              </a:prstGeom>
              <a:blipFill>
                <a:blip r:embed="rId2"/>
                <a:stretch>
                  <a:fillRect l="-1707" t="-98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52A168A7-CAD6-431B-A2DF-F8D15232D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48061">
            <a:off x="1640726" y="866932"/>
            <a:ext cx="1017383" cy="10416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18C0137-1FC2-496E-B0FE-67F3509225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2537166">
            <a:off x="2581528" y="935707"/>
            <a:ext cx="1017383" cy="10416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53F93E9-73DF-42DF-A773-86477499D9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082989">
            <a:off x="3519748" y="968815"/>
            <a:ext cx="1017383" cy="10416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A38EAED-9AE9-4CDD-90AE-E0ABCAE3A0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03941">
            <a:off x="4308729" y="841252"/>
            <a:ext cx="1017383" cy="104167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219E0B2-9B4B-422E-B26F-4CFFA7FCC5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1040" y="852080"/>
            <a:ext cx="1017383" cy="104167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392898C-350C-4342-BC88-FE21FD53BF86}"/>
                  </a:ext>
                </a:extLst>
              </p:cNvPr>
              <p:cNvSpPr txBox="1"/>
              <p:nvPr/>
            </p:nvSpPr>
            <p:spPr>
              <a:xfrm>
                <a:off x="4640491" y="349864"/>
                <a:ext cx="42988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392898C-350C-4342-BC88-FE21FD53BF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0491" y="349864"/>
                <a:ext cx="4298800" cy="523220"/>
              </a:xfrm>
              <a:prstGeom prst="rect">
                <a:avLst/>
              </a:prstGeom>
              <a:blipFill>
                <a:blip r:embed="rId4"/>
                <a:stretch>
                  <a:fillRect l="-28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21E12D-ABF1-46A3-A4B8-70FEA6A8C037}"/>
                  </a:ext>
                </a:extLst>
              </p:cNvPr>
              <p:cNvSpPr txBox="1"/>
              <p:nvPr/>
            </p:nvSpPr>
            <p:spPr>
              <a:xfrm>
                <a:off x="6467460" y="752414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A21E12D-ABF1-46A3-A4B8-70FEA6A8C0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7460" y="752414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864AB1A-D221-423F-A04A-2A8FCC2D88ED}"/>
                  </a:ext>
                </a:extLst>
              </p:cNvPr>
              <p:cNvSpPr txBox="1"/>
              <p:nvPr/>
            </p:nvSpPr>
            <p:spPr>
              <a:xfrm>
                <a:off x="6467460" y="1171239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4864AB1A-D221-423F-A04A-2A8FCC2D88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7460" y="1171239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59E10580-E62F-4112-B98D-8F29865319B4}"/>
              </a:ext>
            </a:extLst>
          </p:cNvPr>
          <p:cNvSpPr txBox="1"/>
          <p:nvPr/>
        </p:nvSpPr>
        <p:spPr>
          <a:xfrm>
            <a:off x="3200856" y="2036201"/>
            <a:ext cx="17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 ones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850B88E-8F23-4E0F-9241-64CB687B855F}"/>
              </a:ext>
            </a:extLst>
          </p:cNvPr>
          <p:cNvSpPr txBox="1"/>
          <p:nvPr/>
        </p:nvSpPr>
        <p:spPr>
          <a:xfrm>
            <a:off x="3200856" y="2456939"/>
            <a:ext cx="17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 tens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47621E3-40A9-473D-A8B0-AB1AB30DEAA7}"/>
              </a:ext>
            </a:extLst>
          </p:cNvPr>
          <p:cNvSpPr txBox="1"/>
          <p:nvPr/>
        </p:nvSpPr>
        <p:spPr>
          <a:xfrm>
            <a:off x="3960284" y="2877677"/>
            <a:ext cx="2084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 hundreds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A266793-8399-4B0A-A9D0-FD989DAAFFEC}"/>
              </a:ext>
            </a:extLst>
          </p:cNvPr>
          <p:cNvSpPr txBox="1"/>
          <p:nvPr/>
        </p:nvSpPr>
        <p:spPr>
          <a:xfrm>
            <a:off x="2467988" y="3570405"/>
            <a:ext cx="8996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E3380E0-EA8B-452E-8C83-CF9485ABE9D5}"/>
              </a:ext>
            </a:extLst>
          </p:cNvPr>
          <p:cNvSpPr txBox="1"/>
          <p:nvPr/>
        </p:nvSpPr>
        <p:spPr>
          <a:xfrm>
            <a:off x="2608237" y="3994902"/>
            <a:ext cx="1714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64E0A1C-8892-4A98-867E-9CA5FC7B7A4D}"/>
              </a:ext>
            </a:extLst>
          </p:cNvPr>
          <p:cNvSpPr txBox="1"/>
          <p:nvPr/>
        </p:nvSpPr>
        <p:spPr>
          <a:xfrm>
            <a:off x="2820118" y="4419399"/>
            <a:ext cx="1095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1,800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8B68DB-E889-4595-B5AC-C0172495DB7E}"/>
              </a:ext>
            </a:extLst>
          </p:cNvPr>
          <p:cNvSpPr txBox="1"/>
          <p:nvPr/>
        </p:nvSpPr>
        <p:spPr>
          <a:xfrm>
            <a:off x="2972518" y="5093279"/>
            <a:ext cx="1095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189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6BDF2D-360D-491F-9E31-C58D5F5099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6716" y="2225008"/>
            <a:ext cx="352810" cy="34412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6472967-B69C-4ED4-86C9-6AD93D97AF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6716" y="2517448"/>
            <a:ext cx="352810" cy="34412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BE1AE041-2216-48A6-8AD5-622A225E5D9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6117" y="2225008"/>
            <a:ext cx="352810" cy="3441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07DB4BD-D352-468A-8DFD-F9E2FDBCD9B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6117" y="2517448"/>
            <a:ext cx="352810" cy="34412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1341CDA-CD45-448A-A979-B0526614E8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5518" y="2225008"/>
            <a:ext cx="352810" cy="34412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FACFACE-653F-43DA-93DF-BB3E70AB48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15518" y="2517448"/>
            <a:ext cx="352810" cy="3441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557C9E8-CDC8-414E-938C-73FB640A54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4919" y="2225008"/>
            <a:ext cx="352810" cy="34412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EE61A48-98CC-45F7-AA9F-9AA4AC2F1F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4919" y="2517448"/>
            <a:ext cx="352810" cy="34412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992C12D-1133-4FF5-B229-019DACDB55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4320" y="2225008"/>
            <a:ext cx="352810" cy="34412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58CCCD8-F4E1-4554-B7EA-4CFAE481B7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34320" y="2517448"/>
            <a:ext cx="352810" cy="34412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5D31699-5C51-40C6-9F89-5E4332D63CA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3721" y="2225008"/>
            <a:ext cx="352810" cy="34412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84AAE257-896E-4D60-9E1F-8F05C05CC6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3721" y="2517448"/>
            <a:ext cx="352810" cy="34412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DBC4FC1-13BF-4A8B-9523-E8DDC6DE536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3122" y="2225008"/>
            <a:ext cx="352810" cy="34412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9411B67-2B3E-41D7-AE3B-C66574B9D0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53122" y="2517448"/>
            <a:ext cx="352810" cy="34412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5834953E-9F38-49E1-BFEE-2336D51BB4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2523" y="2225008"/>
            <a:ext cx="352810" cy="34412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0618610-4725-4451-9EF9-76BED91703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2523" y="2517448"/>
            <a:ext cx="352810" cy="34412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8244DF4-4868-42AD-8755-FE1879DFF2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1924" y="2225008"/>
            <a:ext cx="352810" cy="34412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9434445-5A4C-4D7C-83B1-1805A8E6FD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71924" y="2517448"/>
            <a:ext cx="352810" cy="34412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5240132-520A-4582-8752-35E7ABA4F1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6716" y="2225008"/>
            <a:ext cx="352809" cy="34412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40BEE16-5E4F-4726-9374-C5BF8F45145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96716" y="2517448"/>
            <a:ext cx="352809" cy="34412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05FD924-B054-441F-91AF-814BBB2BFC0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6117" y="2225008"/>
            <a:ext cx="352809" cy="344120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EF5F3A0-3B6E-4DB2-90EA-643F802C00F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06117" y="2517448"/>
            <a:ext cx="352809" cy="3441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B41D795-1169-42EA-8EA0-111CD41121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5518" y="2225008"/>
            <a:ext cx="352809" cy="34412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81E689E3-8C0D-4C2B-9120-861DAEFE53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5518" y="2517448"/>
            <a:ext cx="352809" cy="34412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4C135D22-A958-4EBE-8ED2-0CD1944E3F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4919" y="2225008"/>
            <a:ext cx="352809" cy="344120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0ADFF00-D9BC-4E31-9ADD-63C3B09370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24919" y="2517448"/>
            <a:ext cx="352809" cy="344120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4D3E8C85-0551-4B78-96D6-BA5CD98152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4320" y="2225008"/>
            <a:ext cx="352809" cy="34412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FD44B28C-92B9-43EE-8443-87E10C0E61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34320" y="2517448"/>
            <a:ext cx="352809" cy="34412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78B87-07F5-4922-9A6D-E9DA3CF8D1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3721" y="2225008"/>
            <a:ext cx="352809" cy="34412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AA147CF4-780C-49ED-A5A7-3B2D229554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43721" y="2517448"/>
            <a:ext cx="352809" cy="34412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D4B9A32-B063-4B85-905C-D15C989E3AF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3122" y="2225008"/>
            <a:ext cx="352809" cy="344120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A651970F-39A6-4E92-8A53-F10AD2A406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53122" y="2517448"/>
            <a:ext cx="352809" cy="344120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31935C7-0DCE-4034-9631-3FE1EC892C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2523" y="2225008"/>
            <a:ext cx="352809" cy="344120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A220148C-C687-439D-B676-9E3E64FC6D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62523" y="2517448"/>
            <a:ext cx="352809" cy="344120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B29D8CF-FC03-403D-946F-E72BF9D44A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71924" y="2225008"/>
            <a:ext cx="352809" cy="34412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7B854F3B-19C7-4421-865C-BBDF6BD384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71924" y="2517448"/>
            <a:ext cx="352809" cy="34412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D14F34A4-A509-4C38-8FC4-F600E254B56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6715" y="2225008"/>
            <a:ext cx="352809" cy="344119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F9CDBCE-E2FA-49F3-92BB-8D062F8FB6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6715" y="2517448"/>
            <a:ext cx="352809" cy="344119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27B1F993-CD78-411B-A648-043A40BE78E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06116" y="2225008"/>
            <a:ext cx="352809" cy="34411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B033B703-D0BF-4D3A-BAF7-9781E08681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06116" y="2517448"/>
            <a:ext cx="352809" cy="344119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7BA765E8-5794-410B-83C3-681E780E77D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5517" y="2225008"/>
            <a:ext cx="352809" cy="344119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B4424991-C940-46FF-BE24-49B541AE02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15517" y="2517448"/>
            <a:ext cx="352809" cy="344119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02B20BE1-962C-4EC4-A6BC-5C7E12A8D8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4918" y="2225008"/>
            <a:ext cx="352809" cy="344119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A17F2AEA-896D-42EE-AB91-BBFDC4F916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324918" y="2517448"/>
            <a:ext cx="352809" cy="344119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B04285D6-F2F7-44C4-99C2-20A5A704C91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4319" y="2225008"/>
            <a:ext cx="352809" cy="344119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C5898F6B-A05A-41C5-B63B-3BABDE0E52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34319" y="2517448"/>
            <a:ext cx="352809" cy="344119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AA9B5B4-1DE7-4475-A00B-759D66806F1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3720" y="2225008"/>
            <a:ext cx="352809" cy="34411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A63E856-ED44-4CCD-B06A-F1BB34D62B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3720" y="2517448"/>
            <a:ext cx="352809" cy="344119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38CBE50A-CEEE-41E8-9FDF-786B21643F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3121" y="2225008"/>
            <a:ext cx="352809" cy="344119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DB066D75-2A4F-4B9D-BC5B-E92B3CAFE6A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3121" y="2517448"/>
            <a:ext cx="352809" cy="344119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3F28E7D1-C12B-4D0D-9B71-174C1647368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2522" y="2225008"/>
            <a:ext cx="352809" cy="344119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CBB9E866-0FFF-4B36-AC62-76C141B42A4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62522" y="2517448"/>
            <a:ext cx="352809" cy="344119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CB30613-4029-4867-9508-99D787849B6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1923" y="2225008"/>
            <a:ext cx="352809" cy="344119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B4FC2A76-AE8C-46AC-8738-9FEC196DA0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71923" y="2517448"/>
            <a:ext cx="352809" cy="344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992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/>
              <p:nvPr/>
            </p:nvSpPr>
            <p:spPr>
              <a:xfrm>
                <a:off x="5881307" y="143297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BB1DE1F1-1C36-40EA-9329-6BAD59B8B4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81307" y="1432977"/>
                <a:ext cx="2529895" cy="523220"/>
              </a:xfrm>
              <a:prstGeom prst="rect">
                <a:avLst/>
              </a:prstGeom>
              <a:blipFill>
                <a:blip r:embed="rId2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>
            <a:extLst>
              <a:ext uri="{FF2B5EF4-FFF2-40B4-BE49-F238E27FC236}">
                <a16:creationId xmlns:a16="http://schemas.microsoft.com/office/drawing/2014/main" id="{26D47A87-B6C2-4D89-AC2B-27B343C284A1}"/>
              </a:ext>
            </a:extLst>
          </p:cNvPr>
          <p:cNvSpPr/>
          <p:nvPr/>
        </p:nvSpPr>
        <p:spPr>
          <a:xfrm>
            <a:off x="2814829" y="299053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AB2C823-EF8D-411E-ACD9-38DF2CEEA00E}"/>
              </a:ext>
            </a:extLst>
          </p:cNvPr>
          <p:cNvSpPr/>
          <p:nvPr/>
        </p:nvSpPr>
        <p:spPr>
          <a:xfrm>
            <a:off x="3260740" y="2993358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B988C8F-43C3-4FF5-A74C-E21D6BE36ADB}"/>
              </a:ext>
            </a:extLst>
          </p:cNvPr>
          <p:cNvSpPr/>
          <p:nvPr/>
        </p:nvSpPr>
        <p:spPr>
          <a:xfrm>
            <a:off x="3706651" y="2996180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3D8B601C-AE3A-45B0-B4FA-EC02CA086714}"/>
              </a:ext>
            </a:extLst>
          </p:cNvPr>
          <p:cNvSpPr/>
          <p:nvPr/>
        </p:nvSpPr>
        <p:spPr>
          <a:xfrm>
            <a:off x="4152562" y="299900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B2645C65-91CA-4806-88D0-32F4D7189D5A}"/>
              </a:ext>
            </a:extLst>
          </p:cNvPr>
          <p:cNvSpPr/>
          <p:nvPr/>
        </p:nvSpPr>
        <p:spPr>
          <a:xfrm>
            <a:off x="4598473" y="300182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A36ED5F-71E7-4D16-B90A-F79DA2333D62}"/>
              </a:ext>
            </a:extLst>
          </p:cNvPr>
          <p:cNvSpPr/>
          <p:nvPr/>
        </p:nvSpPr>
        <p:spPr>
          <a:xfrm>
            <a:off x="5044384" y="300464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12E23819-04FB-4C20-830C-67B605AE1D02}"/>
              </a:ext>
            </a:extLst>
          </p:cNvPr>
          <p:cNvSpPr/>
          <p:nvPr/>
        </p:nvSpPr>
        <p:spPr>
          <a:xfrm>
            <a:off x="2814829" y="345902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A007CA33-C51D-4D61-AF6B-3FF79FBAF203}"/>
              </a:ext>
            </a:extLst>
          </p:cNvPr>
          <p:cNvSpPr/>
          <p:nvPr/>
        </p:nvSpPr>
        <p:spPr>
          <a:xfrm>
            <a:off x="3260740" y="3461847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A0EBBFE-0A62-433C-B831-062E94E64443}"/>
              </a:ext>
            </a:extLst>
          </p:cNvPr>
          <p:cNvSpPr/>
          <p:nvPr/>
        </p:nvSpPr>
        <p:spPr>
          <a:xfrm>
            <a:off x="3706651" y="3464669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B4388ABF-79B4-4B0E-8843-A42753273183}"/>
              </a:ext>
            </a:extLst>
          </p:cNvPr>
          <p:cNvSpPr/>
          <p:nvPr/>
        </p:nvSpPr>
        <p:spPr>
          <a:xfrm>
            <a:off x="4152562" y="3467491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CAE4FA60-4628-4C97-8201-4E64F0DD918C}"/>
              </a:ext>
            </a:extLst>
          </p:cNvPr>
          <p:cNvSpPr/>
          <p:nvPr/>
        </p:nvSpPr>
        <p:spPr>
          <a:xfrm>
            <a:off x="4598473" y="3470313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F03BFE5-9DC4-4C6B-A2D0-15C74BB868C4}"/>
              </a:ext>
            </a:extLst>
          </p:cNvPr>
          <p:cNvSpPr/>
          <p:nvPr/>
        </p:nvSpPr>
        <p:spPr>
          <a:xfrm>
            <a:off x="5044384" y="347313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C447DF4E-8392-4063-A13C-FEEE02C4B709}"/>
              </a:ext>
            </a:extLst>
          </p:cNvPr>
          <p:cNvSpPr/>
          <p:nvPr/>
        </p:nvSpPr>
        <p:spPr>
          <a:xfrm>
            <a:off x="1403202" y="2959871"/>
            <a:ext cx="4099501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A4C90A2E-9BEF-429D-97DB-69C873F37557}"/>
              </a:ext>
            </a:extLst>
          </p:cNvPr>
          <p:cNvSpPr/>
          <p:nvPr/>
        </p:nvSpPr>
        <p:spPr>
          <a:xfrm>
            <a:off x="1403202" y="3421955"/>
            <a:ext cx="4099500" cy="467727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C7B00E66-966B-4308-8343-DA2897408DFC}"/>
              </a:ext>
            </a:extLst>
          </p:cNvPr>
          <p:cNvSpPr/>
          <p:nvPr/>
        </p:nvSpPr>
        <p:spPr>
          <a:xfrm rot="16200000">
            <a:off x="106293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25498936-6639-4BF5-B829-5E773612A4D1}"/>
              </a:ext>
            </a:extLst>
          </p:cNvPr>
          <p:cNvSpPr/>
          <p:nvPr/>
        </p:nvSpPr>
        <p:spPr>
          <a:xfrm rot="16200000">
            <a:off x="150811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AFDAAC35-16A0-43F2-BF40-18A6B7C4A1CB}"/>
              </a:ext>
            </a:extLst>
          </p:cNvPr>
          <p:cNvSpPr/>
          <p:nvPr/>
        </p:nvSpPr>
        <p:spPr>
          <a:xfrm rot="16200000">
            <a:off x="195329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A51E06C-A8AB-40A9-B54E-22A6B3060095}"/>
              </a:ext>
            </a:extLst>
          </p:cNvPr>
          <p:cNvSpPr/>
          <p:nvPr/>
        </p:nvSpPr>
        <p:spPr>
          <a:xfrm rot="16200000">
            <a:off x="239847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055CDCB0-5355-4167-A9E1-6308FD124989}"/>
              </a:ext>
            </a:extLst>
          </p:cNvPr>
          <p:cNvSpPr/>
          <p:nvPr/>
        </p:nvSpPr>
        <p:spPr>
          <a:xfrm rot="16200000">
            <a:off x="284365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4FEC7A64-07F9-475D-889F-25ADA3FFF3F5}"/>
              </a:ext>
            </a:extLst>
          </p:cNvPr>
          <p:cNvSpPr/>
          <p:nvPr/>
        </p:nvSpPr>
        <p:spPr>
          <a:xfrm rot="16200000">
            <a:off x="3288834" y="319177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/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953D06F8-0E0B-4D0D-914C-F0F0D2DE3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474809"/>
                <a:ext cx="2529895" cy="523220"/>
              </a:xfrm>
              <a:prstGeom prst="rect">
                <a:avLst/>
              </a:prstGeom>
              <a:blipFill>
                <a:blip r:embed="rId3"/>
                <a:stretch>
                  <a:fillRect l="-481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/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F4496593-DDEC-4DD1-BD19-8579638D99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7823" y="2896945"/>
                <a:ext cx="2529895" cy="523220"/>
              </a:xfrm>
              <a:prstGeom prst="rect">
                <a:avLst/>
              </a:prstGeom>
              <a:blipFill>
                <a:blip r:embed="rId4"/>
                <a:stretch>
                  <a:fillRect l="-481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/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C4C1D47F-1548-4613-A680-9FE6C0A3B2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741217"/>
                <a:ext cx="2529895" cy="523220"/>
              </a:xfrm>
              <a:prstGeom prst="rect">
                <a:avLst/>
              </a:prstGeom>
              <a:blipFill>
                <a:blip r:embed="rId5"/>
                <a:stretch>
                  <a:fillRect l="-5060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/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DF052A11-D760-4AE4-B098-44EB7D65387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48444" y="3319081"/>
                <a:ext cx="2529895" cy="523220"/>
              </a:xfrm>
              <a:prstGeom prst="rect">
                <a:avLst/>
              </a:prstGeom>
              <a:blipFill>
                <a:blip r:embed="rId6"/>
                <a:stretch>
                  <a:fillRect l="-506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6" name="Group 5">
            <a:extLst>
              <a:ext uri="{FF2B5EF4-FFF2-40B4-BE49-F238E27FC236}">
                <a16:creationId xmlns:a16="http://schemas.microsoft.com/office/drawing/2014/main" id="{91F30F9C-3EAA-4143-8BB6-17CFA89B5EE8}"/>
              </a:ext>
            </a:extLst>
          </p:cNvPr>
          <p:cNvGrpSpPr/>
          <p:nvPr/>
        </p:nvGrpSpPr>
        <p:grpSpPr>
          <a:xfrm>
            <a:off x="3487516" y="853856"/>
            <a:ext cx="2035792" cy="1638925"/>
            <a:chOff x="-1582317" y="5390848"/>
            <a:chExt cx="1456217" cy="1172335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48F8E-83C9-43E1-B1AC-48BB2421DF6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82317" y="5534377"/>
              <a:ext cx="1456217" cy="968973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3E521A78-68F4-4926-8527-76DCB3686A6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395098"/>
              <a:ext cx="599403" cy="57733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A7C667DC-6EFC-40A8-BA3F-101CF9025B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99971" y="5390849"/>
              <a:ext cx="599403" cy="57733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1073D024-68CB-4ABA-80A0-9F716751E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679518"/>
              <a:ext cx="584694" cy="57733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3C204A98-28B2-4244-83E0-5DAE68F50B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43801" y="5390848"/>
              <a:ext cx="599403" cy="577339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95632D35-1FA2-40DA-8CFB-1FA21FA9CFA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9847" y="5975937"/>
              <a:ext cx="599403" cy="577339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0A9CEF4B-14B1-4995-B413-9F5A51E1C9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38768" y="5687266"/>
              <a:ext cx="584694" cy="577339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1417A8DF-378A-488C-8BE9-64FEBEA52952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1267" y="5691238"/>
              <a:ext cx="599403" cy="577339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091D7D7A-FB5B-4B44-B7F0-0122B80EB5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38235" y="5979906"/>
              <a:ext cx="584694" cy="577339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887E4086-B516-43FC-A8C7-871086E5F55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40242" y="5985844"/>
              <a:ext cx="599403" cy="577339"/>
            </a:xfrm>
            <a:prstGeom prst="rect">
              <a:avLst/>
            </a:prstGeom>
          </p:spPr>
        </p:pic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64C7298C-2216-4BFF-953B-9185A89D625B}"/>
              </a:ext>
            </a:extLst>
          </p:cNvPr>
          <p:cNvGrpSpPr/>
          <p:nvPr/>
        </p:nvGrpSpPr>
        <p:grpSpPr>
          <a:xfrm>
            <a:off x="1384699" y="853856"/>
            <a:ext cx="2035792" cy="1638925"/>
            <a:chOff x="-1582317" y="5390848"/>
            <a:chExt cx="1456217" cy="1172335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F0628C6E-AB30-4466-81D3-608D9BD2C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82317" y="5534377"/>
              <a:ext cx="1456217" cy="968973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7330AFE0-FAF3-4B3F-B443-ACC8719BE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395098"/>
              <a:ext cx="599403" cy="577339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552D5882-8BA4-4460-8CFE-E9DF36A076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99971" y="5390849"/>
              <a:ext cx="599403" cy="577339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ED5EBEEA-BE4E-4627-AEB4-CF3187D86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07855" y="5679518"/>
              <a:ext cx="584694" cy="577339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F5D4C858-EF09-461D-9988-EAD470B5F95B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43801" y="5390848"/>
              <a:ext cx="599403" cy="577339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304F82DE-D1EF-4946-B3BD-C322853E74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569847" y="5975937"/>
              <a:ext cx="599403" cy="577339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0CBFEC50-5AF0-46D8-83E2-2C22AC8DEA4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38768" y="5687266"/>
              <a:ext cx="584694" cy="577339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54017142-B555-46CC-9939-A1208F5C94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61267" y="5691238"/>
              <a:ext cx="599403" cy="577339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6F29DDAF-A7FF-439A-B552-7097F32E0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138235" y="5979906"/>
              <a:ext cx="584694" cy="577339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55BE8891-EDAB-4382-B95C-AC6C428838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740242" y="5985844"/>
              <a:ext cx="599403" cy="577339"/>
            </a:xfrm>
            <a:prstGeom prst="rect">
              <a:avLst/>
            </a:prstGeom>
          </p:spPr>
        </p:pic>
      </p:grpSp>
      <p:sp>
        <p:nvSpPr>
          <p:cNvPr id="64" name="Oval 63">
            <a:extLst>
              <a:ext uri="{FF2B5EF4-FFF2-40B4-BE49-F238E27FC236}">
                <a16:creationId xmlns:a16="http://schemas.microsoft.com/office/drawing/2014/main" id="{4992254C-C25E-4E37-B65D-5F4321F2CF15}"/>
              </a:ext>
            </a:extLst>
          </p:cNvPr>
          <p:cNvSpPr/>
          <p:nvPr/>
        </p:nvSpPr>
        <p:spPr>
          <a:xfrm>
            <a:off x="1484533" y="2984892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00D7806-84E3-4C0C-B63D-479A3FD422A4}"/>
              </a:ext>
            </a:extLst>
          </p:cNvPr>
          <p:cNvSpPr/>
          <p:nvPr/>
        </p:nvSpPr>
        <p:spPr>
          <a:xfrm>
            <a:off x="1930444" y="2987714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1E8FC239-3596-4FF5-9ED1-6EC759F06C17}"/>
              </a:ext>
            </a:extLst>
          </p:cNvPr>
          <p:cNvSpPr/>
          <p:nvPr/>
        </p:nvSpPr>
        <p:spPr>
          <a:xfrm>
            <a:off x="2376355" y="2990536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FACB84D6-9732-4DC2-85A7-EB64265501B9}"/>
              </a:ext>
            </a:extLst>
          </p:cNvPr>
          <p:cNvSpPr/>
          <p:nvPr/>
        </p:nvSpPr>
        <p:spPr>
          <a:xfrm>
            <a:off x="1484533" y="3453381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FB452E8B-5C77-41B6-8CDF-73CBF694B092}"/>
              </a:ext>
            </a:extLst>
          </p:cNvPr>
          <p:cNvSpPr/>
          <p:nvPr/>
        </p:nvSpPr>
        <p:spPr>
          <a:xfrm>
            <a:off x="1930444" y="3456203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BAA09591-F23F-4D4E-846B-24C7CDD0E6A3}"/>
              </a:ext>
            </a:extLst>
          </p:cNvPr>
          <p:cNvSpPr/>
          <p:nvPr/>
        </p:nvSpPr>
        <p:spPr>
          <a:xfrm>
            <a:off x="2376355" y="3459025"/>
            <a:ext cx="389466" cy="389466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6EF3376C-4355-4D89-96E8-C3E268BBB107}"/>
              </a:ext>
            </a:extLst>
          </p:cNvPr>
          <p:cNvSpPr/>
          <p:nvPr/>
        </p:nvSpPr>
        <p:spPr>
          <a:xfrm rot="16200000">
            <a:off x="3735820" y="318176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1F0C2D8B-7D61-4E1F-B271-1BF61C6D923D}"/>
              </a:ext>
            </a:extLst>
          </p:cNvPr>
          <p:cNvSpPr/>
          <p:nvPr/>
        </p:nvSpPr>
        <p:spPr>
          <a:xfrm rot="16200000">
            <a:off x="4181000" y="318176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046F1910-A087-48D9-9832-F70BC097C602}"/>
              </a:ext>
            </a:extLst>
          </p:cNvPr>
          <p:cNvSpPr/>
          <p:nvPr/>
        </p:nvSpPr>
        <p:spPr>
          <a:xfrm rot="16200000">
            <a:off x="4626180" y="3181766"/>
            <a:ext cx="1219984" cy="446642"/>
          </a:xfrm>
          <a:prstGeom prst="roundRect">
            <a:avLst/>
          </a:prstGeom>
          <a:noFill/>
          <a:ln w="1905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242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8" grpId="0" animBg="1"/>
      <p:bldP spid="28" grpId="1" animBg="1"/>
      <p:bldP spid="30" grpId="0" animBg="1"/>
      <p:bldP spid="30" grpId="1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/>
      <p:bldP spid="39" grpId="0"/>
      <p:bldP spid="40" grpId="0"/>
      <p:bldP spid="41" grpId="0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502397B-0780-45CB-ACCA-546BD0DF17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1895" y="1752755"/>
            <a:ext cx="3393857" cy="315979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BB025C0-AFB0-4D0A-93E0-DC08806527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957" y="1637603"/>
            <a:ext cx="3393857" cy="315979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20A1288-036E-49B1-B0D0-AC08C9DDF63A}"/>
                  </a:ext>
                </a:extLst>
              </p:cNvPr>
              <p:cNvSpPr txBox="1"/>
              <p:nvPr/>
            </p:nvSpPr>
            <p:spPr>
              <a:xfrm>
                <a:off x="981062" y="1692293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520A1288-036E-49B1-B0D0-AC08C9DDF6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1692293"/>
                <a:ext cx="1886126" cy="523220"/>
              </a:xfrm>
              <a:prstGeom prst="rect">
                <a:avLst/>
              </a:prstGeom>
              <a:blipFill>
                <a:blip r:embed="rId4"/>
                <a:stretch>
                  <a:fillRect l="-679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0BF8284-9D10-4B52-81CD-9820A578D6CC}"/>
                  </a:ext>
                </a:extLst>
              </p:cNvPr>
              <p:cNvSpPr txBox="1"/>
              <p:nvPr/>
            </p:nvSpPr>
            <p:spPr>
              <a:xfrm>
                <a:off x="981062" y="1347281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0BF8284-9D10-4B52-81CD-9820A578D6C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1347281"/>
                <a:ext cx="1886126" cy="523220"/>
              </a:xfrm>
              <a:prstGeom prst="rect">
                <a:avLst/>
              </a:prstGeom>
              <a:blipFill>
                <a:blip r:embed="rId5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94B5699-0567-40D6-8FB8-E39BB409A710}"/>
                  </a:ext>
                </a:extLst>
              </p:cNvPr>
              <p:cNvSpPr txBox="1"/>
              <p:nvPr/>
            </p:nvSpPr>
            <p:spPr>
              <a:xfrm>
                <a:off x="981062" y="2037305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18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794B5699-0567-40D6-8FB8-E39BB409A7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2037305"/>
                <a:ext cx="1886126" cy="523220"/>
              </a:xfrm>
              <a:prstGeom prst="rect">
                <a:avLst/>
              </a:prstGeom>
              <a:blipFill>
                <a:blip r:embed="rId6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65E4CD7-B90F-44F1-9550-25203EB4A94E}"/>
                  </a:ext>
                </a:extLst>
              </p:cNvPr>
              <p:cNvSpPr txBox="1"/>
              <p:nvPr/>
            </p:nvSpPr>
            <p:spPr>
              <a:xfrm>
                <a:off x="981062" y="2382317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27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265E4CD7-B90F-44F1-9550-25203EB4A9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2382317"/>
                <a:ext cx="1886126" cy="523220"/>
              </a:xfrm>
              <a:prstGeom prst="rect">
                <a:avLst/>
              </a:prstGeom>
              <a:blipFill>
                <a:blip r:embed="rId7"/>
                <a:stretch>
                  <a:fillRect l="-67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8007E82-B106-4653-B257-6001F3CBFA17}"/>
                  </a:ext>
                </a:extLst>
              </p:cNvPr>
              <p:cNvSpPr txBox="1"/>
              <p:nvPr/>
            </p:nvSpPr>
            <p:spPr>
              <a:xfrm>
                <a:off x="981062" y="2727329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36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B8007E82-B106-4653-B257-6001F3CBFA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2727329"/>
                <a:ext cx="1886126" cy="523220"/>
              </a:xfrm>
              <a:prstGeom prst="rect">
                <a:avLst/>
              </a:prstGeom>
              <a:blipFill>
                <a:blip r:embed="rId8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EEDDA7A-A388-4617-88C0-D64F80586B8F}"/>
                  </a:ext>
                </a:extLst>
              </p:cNvPr>
              <p:cNvSpPr txBox="1"/>
              <p:nvPr/>
            </p:nvSpPr>
            <p:spPr>
              <a:xfrm>
                <a:off x="981062" y="3072341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45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EEEDDA7A-A388-4617-88C0-D64F80586B8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3072341"/>
                <a:ext cx="1886126" cy="523220"/>
              </a:xfrm>
              <a:prstGeom prst="rect">
                <a:avLst/>
              </a:prstGeom>
              <a:blipFill>
                <a:blip r:embed="rId9"/>
                <a:stretch>
                  <a:fillRect l="-67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DD7B7E0-5E2B-4E3E-9D4C-B2709044FA9E}"/>
                  </a:ext>
                </a:extLst>
              </p:cNvPr>
              <p:cNvSpPr txBox="1"/>
              <p:nvPr/>
            </p:nvSpPr>
            <p:spPr>
              <a:xfrm>
                <a:off x="981062" y="3417353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54</a:t>
                </a:r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DDD7B7E0-5E2B-4E3E-9D4C-B2709044FA9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3417353"/>
                <a:ext cx="1886126" cy="523220"/>
              </a:xfrm>
              <a:prstGeom prst="rect">
                <a:avLst/>
              </a:prstGeom>
              <a:blipFill>
                <a:blip r:embed="rId10"/>
                <a:stretch>
                  <a:fillRect l="-679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B97B984-ED64-439A-8AD8-5FBC2015BE0F}"/>
                  </a:ext>
                </a:extLst>
              </p:cNvPr>
              <p:cNvSpPr txBox="1"/>
              <p:nvPr/>
            </p:nvSpPr>
            <p:spPr>
              <a:xfrm>
                <a:off x="981062" y="3762365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7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63</a:t>
                </a:r>
              </a:p>
            </p:txBody>
          </p:sp>
        </mc:Choice>
        <mc:Fallback xmlns=""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BB97B984-ED64-439A-8AD8-5FBC2015BE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3762365"/>
                <a:ext cx="1886126" cy="523220"/>
              </a:xfrm>
              <a:prstGeom prst="rect">
                <a:avLst/>
              </a:prstGeom>
              <a:blipFill>
                <a:blip r:embed="rId11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2DEC04-9F55-4644-9D77-DC621D165598}"/>
                  </a:ext>
                </a:extLst>
              </p:cNvPr>
              <p:cNvSpPr txBox="1"/>
              <p:nvPr/>
            </p:nvSpPr>
            <p:spPr>
              <a:xfrm>
                <a:off x="981062" y="4107377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8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72</a:t>
                </a: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6D2DEC04-9F55-4644-9D77-DC621D165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4107377"/>
                <a:ext cx="1886126" cy="523220"/>
              </a:xfrm>
              <a:prstGeom prst="rect">
                <a:avLst/>
              </a:prstGeom>
              <a:blipFill>
                <a:blip r:embed="rId12"/>
                <a:stretch>
                  <a:fillRect l="-679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8F015B7-F078-4A66-843F-B1635D2C627D}"/>
                  </a:ext>
                </a:extLst>
              </p:cNvPr>
              <p:cNvSpPr txBox="1"/>
              <p:nvPr/>
            </p:nvSpPr>
            <p:spPr>
              <a:xfrm>
                <a:off x="981062" y="4452389"/>
                <a:ext cx="188612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9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81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8F015B7-F078-4A66-843F-B1635D2C627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2" y="4452389"/>
                <a:ext cx="1886126" cy="523220"/>
              </a:xfrm>
              <a:prstGeom prst="rect">
                <a:avLst/>
              </a:prstGeom>
              <a:blipFill>
                <a:blip r:embed="rId13"/>
                <a:stretch>
                  <a:fillRect l="-679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501FFB87-506B-427B-8820-13BFFBF9F257}"/>
                  </a:ext>
                </a:extLst>
              </p:cNvPr>
              <p:cNvSpPr txBox="1"/>
              <p:nvPr/>
            </p:nvSpPr>
            <p:spPr>
              <a:xfrm>
                <a:off x="981061" y="4797401"/>
                <a:ext cx="20566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5">
                        <a:lumMod val="75000"/>
                      </a:schemeClr>
                    </a:solidFill>
                  </a:rPr>
                  <a:t> 90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501FFB87-506B-427B-8820-13BFFBF9F25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061" y="4797401"/>
                <a:ext cx="2056607" cy="523220"/>
              </a:xfrm>
              <a:prstGeom prst="rect">
                <a:avLst/>
              </a:prstGeom>
              <a:blipFill>
                <a:blip r:embed="rId14"/>
                <a:stretch>
                  <a:fillRect l="-6231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20D3F43-BB75-4956-914F-7B50A1559BD2}"/>
                  </a:ext>
                </a:extLst>
              </p:cNvPr>
              <p:cNvSpPr txBox="1"/>
              <p:nvPr/>
            </p:nvSpPr>
            <p:spPr>
              <a:xfrm rot="19164081">
                <a:off x="3037273" y="2453007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1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20D3F43-BB75-4956-914F-7B50A1559B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164081">
                <a:off x="3037273" y="2453007"/>
                <a:ext cx="971590" cy="369332"/>
              </a:xfrm>
              <a:prstGeom prst="rect">
                <a:avLst/>
              </a:prstGeom>
              <a:blipFill>
                <a:blip r:embed="rId15"/>
                <a:stretch>
                  <a:fillRect l="-5556" b="-112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84017B7C-CDB2-4BDF-98FE-CBAD279DB37B}"/>
              </a:ext>
            </a:extLst>
          </p:cNvPr>
          <p:cNvCxnSpPr/>
          <p:nvPr/>
        </p:nvCxnSpPr>
        <p:spPr>
          <a:xfrm flipH="1">
            <a:off x="2871170" y="2667300"/>
            <a:ext cx="294196" cy="2476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D4A6F1C3-F12B-4CDD-A129-8D4F706977AE}"/>
              </a:ext>
            </a:extLst>
          </p:cNvPr>
          <p:cNvCxnSpPr>
            <a:cxnSpLocks/>
          </p:cNvCxnSpPr>
          <p:nvPr/>
        </p:nvCxnSpPr>
        <p:spPr>
          <a:xfrm rot="10800000" flipH="1">
            <a:off x="3434275" y="2209259"/>
            <a:ext cx="294196" cy="2476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3992B482-8313-4B1B-8E1D-500625BCC6D3}"/>
              </a:ext>
            </a:extLst>
          </p:cNvPr>
          <p:cNvSpPr txBox="1"/>
          <p:nvPr/>
        </p:nvSpPr>
        <p:spPr>
          <a:xfrm>
            <a:off x="4718277" y="422922"/>
            <a:ext cx="18861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Tens</a:t>
            </a:r>
            <a:r>
              <a:rPr lang="en-GB" sz="2800" dirty="0"/>
              <a:t>	</a:t>
            </a:r>
            <a:r>
              <a:rPr lang="en-GB" sz="2800" dirty="0">
                <a:solidFill>
                  <a:schemeClr val="accent6"/>
                </a:solidFill>
              </a:rPr>
              <a:t>Ones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A38C88C-7B9E-4B2B-94F1-3AC177855EC4}"/>
              </a:ext>
            </a:extLst>
          </p:cNvPr>
          <p:cNvSpPr txBox="1"/>
          <p:nvPr/>
        </p:nvSpPr>
        <p:spPr>
          <a:xfrm rot="19164081">
            <a:off x="2532473" y="2349478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08014BC2-C2D8-4ED0-BE3E-70EDE820B2F7}"/>
              </a:ext>
            </a:extLst>
          </p:cNvPr>
          <p:cNvSpPr txBox="1"/>
          <p:nvPr/>
        </p:nvSpPr>
        <p:spPr>
          <a:xfrm rot="19164081">
            <a:off x="3057597" y="1919511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E92308B-B7E4-43F8-9798-06FA783A52F3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4A798D81-0A32-4504-8330-64B80AA2DC73}"/>
              </a:ext>
            </a:extLst>
          </p:cNvPr>
          <p:cNvSpPr/>
          <p:nvPr/>
        </p:nvSpPr>
        <p:spPr>
          <a:xfrm>
            <a:off x="3852785" y="2342850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F9300AC-D4C8-4AD1-937E-9948BF8850A1}"/>
              </a:ext>
            </a:extLst>
          </p:cNvPr>
          <p:cNvSpPr/>
          <p:nvPr/>
        </p:nvSpPr>
        <p:spPr>
          <a:xfrm>
            <a:off x="4298868" y="2224236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0CD51BC-E487-41BE-9C2C-34CAA6D9AEC2}"/>
              </a:ext>
            </a:extLst>
          </p:cNvPr>
          <p:cNvSpPr/>
          <p:nvPr/>
        </p:nvSpPr>
        <p:spPr>
          <a:xfrm>
            <a:off x="4799226" y="2260272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B6E3-A5E0-49EC-8EFF-CCA3DFA54E2F}"/>
              </a:ext>
            </a:extLst>
          </p:cNvPr>
          <p:cNvSpPr/>
          <p:nvPr/>
        </p:nvSpPr>
        <p:spPr>
          <a:xfrm>
            <a:off x="5391351" y="2944986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73379B4-A8E1-42B0-9501-2C41B4D8304D}"/>
              </a:ext>
            </a:extLst>
          </p:cNvPr>
          <p:cNvSpPr/>
          <p:nvPr/>
        </p:nvSpPr>
        <p:spPr>
          <a:xfrm>
            <a:off x="5959895" y="2944985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6F027E9-B8DF-4C1F-8616-1371D78D3377}"/>
              </a:ext>
            </a:extLst>
          </p:cNvPr>
          <p:cNvSpPr/>
          <p:nvPr/>
        </p:nvSpPr>
        <p:spPr>
          <a:xfrm>
            <a:off x="6457964" y="2247565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C17ABAD7-EEAB-4EDE-B179-D6D5ADB43D38}"/>
              </a:ext>
            </a:extLst>
          </p:cNvPr>
          <p:cNvSpPr/>
          <p:nvPr/>
        </p:nvSpPr>
        <p:spPr>
          <a:xfrm>
            <a:off x="6981760" y="2250356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BAE4EF6-CE81-46CC-8421-18027DFD3A9B}"/>
              </a:ext>
            </a:extLst>
          </p:cNvPr>
          <p:cNvSpPr/>
          <p:nvPr/>
        </p:nvSpPr>
        <p:spPr>
          <a:xfrm>
            <a:off x="7408557" y="2376378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8A5262B-01EB-4BB8-830E-7A241E9B5BDF}"/>
              </a:ext>
            </a:extLst>
          </p:cNvPr>
          <p:cNvSpPr/>
          <p:nvPr/>
        </p:nvSpPr>
        <p:spPr>
          <a:xfrm>
            <a:off x="7685301" y="2867755"/>
            <a:ext cx="158081" cy="158081"/>
          </a:xfrm>
          <a:prstGeom prst="ellipse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1FACF169-B6B5-410D-94E1-87FA343F40C5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DA45B8EB-4E91-4ED0-8A99-D504ED824B94}"/>
                  </a:ext>
                </a:extLst>
              </p:cNvPr>
              <p:cNvSpPr txBox="1"/>
              <p:nvPr/>
            </p:nvSpPr>
            <p:spPr>
              <a:xfrm rot="20062076">
                <a:off x="3454149" y="1893581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DA45B8EB-4E91-4ED0-8A99-D504ED824B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062076">
                <a:off x="3454149" y="1893581"/>
                <a:ext cx="971590" cy="369332"/>
              </a:xfrm>
              <a:prstGeom prst="rect">
                <a:avLst/>
              </a:prstGeom>
              <a:blipFill>
                <a:blip r:embed="rId16"/>
                <a:stretch>
                  <a:fillRect l="-5848" b="-137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Arrow Connector 63">
            <a:extLst>
              <a:ext uri="{FF2B5EF4-FFF2-40B4-BE49-F238E27FC236}">
                <a16:creationId xmlns:a16="http://schemas.microsoft.com/office/drawing/2014/main" id="{8A2D1CE3-4E5C-43A1-A862-A3357D01324A}"/>
              </a:ext>
            </a:extLst>
          </p:cNvPr>
          <p:cNvCxnSpPr>
            <a:cxnSpLocks/>
          </p:cNvCxnSpPr>
          <p:nvPr/>
        </p:nvCxnSpPr>
        <p:spPr>
          <a:xfrm flipH="1">
            <a:off x="3284546" y="2036191"/>
            <a:ext cx="297696" cy="208976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3D882D95-5941-425E-9101-254B42689405}"/>
              </a:ext>
            </a:extLst>
          </p:cNvPr>
          <p:cNvCxnSpPr>
            <a:cxnSpLocks/>
          </p:cNvCxnSpPr>
          <p:nvPr/>
        </p:nvCxnSpPr>
        <p:spPr>
          <a:xfrm flipV="1">
            <a:off x="3851151" y="1781664"/>
            <a:ext cx="401153" cy="11576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7EF0A7F3-9C54-418C-AE5C-D88C74028404}"/>
              </a:ext>
            </a:extLst>
          </p:cNvPr>
          <p:cNvSpPr txBox="1"/>
          <p:nvPr/>
        </p:nvSpPr>
        <p:spPr>
          <a:xfrm rot="19164081">
            <a:off x="2934537" y="1705097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17DC58F-E4ED-43E2-A1C6-C6047688E3E1}"/>
              </a:ext>
            </a:extLst>
          </p:cNvPr>
          <p:cNvSpPr txBox="1"/>
          <p:nvPr/>
        </p:nvSpPr>
        <p:spPr>
          <a:xfrm rot="20605571">
            <a:off x="3613993" y="1435956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7A26C7A2-ECD0-4A4E-B59B-5BF507463DB1}"/>
              </a:ext>
            </a:extLst>
          </p:cNvPr>
          <p:cNvSpPr/>
          <p:nvPr/>
        </p:nvSpPr>
        <p:spPr>
          <a:xfrm>
            <a:off x="3569233" y="2867755"/>
            <a:ext cx="158081" cy="1580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1D0014D4-ABDE-4675-BA8E-7F923325885E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ECCE3234-B01A-4416-985E-DEE4DD146F0A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8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CE80600-E7B8-4605-B102-6A015B3A6C8E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5C403D00-1528-4205-AD3E-714953EF7AFA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7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643EECE4-F455-4CDF-AC6E-DF39DFD05B38}"/>
              </a:ext>
            </a:extLst>
          </p:cNvPr>
          <p:cNvSpPr txBox="1"/>
          <p:nvPr/>
        </p:nvSpPr>
        <p:spPr>
          <a:xfrm>
            <a:off x="4953467" y="785221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3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EBDADADA-BFB4-47D5-8E0F-2E0B9CD8D4A7}"/>
              </a:ext>
            </a:extLst>
          </p:cNvPr>
          <p:cNvSpPr txBox="1"/>
          <p:nvPr/>
        </p:nvSpPr>
        <p:spPr>
          <a:xfrm>
            <a:off x="5896975" y="773570"/>
            <a:ext cx="4607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accent6"/>
                </a:solidFill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CCF5EAF0-116B-4E1C-8A45-D31091A234C9}"/>
                  </a:ext>
                </a:extLst>
              </p:cNvPr>
              <p:cNvSpPr txBox="1"/>
              <p:nvPr/>
            </p:nvSpPr>
            <p:spPr>
              <a:xfrm rot="21192728">
                <a:off x="3993341" y="1815343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75" name="TextBox 74">
                <a:extLst>
                  <a:ext uri="{FF2B5EF4-FFF2-40B4-BE49-F238E27FC236}">
                    <a16:creationId xmlns:a16="http://schemas.microsoft.com/office/drawing/2014/main" id="{CCF5EAF0-116B-4E1C-8A45-D31091A234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1192728">
                <a:off x="3993341" y="1815343"/>
                <a:ext cx="971590" cy="369332"/>
              </a:xfrm>
              <a:prstGeom prst="rect">
                <a:avLst/>
              </a:prstGeom>
              <a:blipFill>
                <a:blip r:embed="rId17"/>
                <a:stretch>
                  <a:fillRect l="-5422" b="-20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53487301-F6DF-4A88-8789-8D1642136C8A}"/>
              </a:ext>
            </a:extLst>
          </p:cNvPr>
          <p:cNvCxnSpPr>
            <a:cxnSpLocks/>
          </p:cNvCxnSpPr>
          <p:nvPr/>
        </p:nvCxnSpPr>
        <p:spPr>
          <a:xfrm flipH="1">
            <a:off x="3816268" y="1853680"/>
            <a:ext cx="328793" cy="14600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>
            <a:extLst>
              <a:ext uri="{FF2B5EF4-FFF2-40B4-BE49-F238E27FC236}">
                <a16:creationId xmlns:a16="http://schemas.microsoft.com/office/drawing/2014/main" id="{393B88B2-6BC4-4A59-A64B-2071CC6A59BA}"/>
              </a:ext>
            </a:extLst>
          </p:cNvPr>
          <p:cNvCxnSpPr>
            <a:cxnSpLocks/>
          </p:cNvCxnSpPr>
          <p:nvPr/>
        </p:nvCxnSpPr>
        <p:spPr>
          <a:xfrm>
            <a:off x="4471497" y="1788984"/>
            <a:ext cx="351188" cy="9549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>
            <a:extLst>
              <a:ext uri="{FF2B5EF4-FFF2-40B4-BE49-F238E27FC236}">
                <a16:creationId xmlns:a16="http://schemas.microsoft.com/office/drawing/2014/main" id="{D8105CD8-DC72-4BA3-9277-119A7943F4AF}"/>
              </a:ext>
            </a:extLst>
          </p:cNvPr>
          <p:cNvSpPr txBox="1"/>
          <p:nvPr/>
        </p:nvSpPr>
        <p:spPr>
          <a:xfrm rot="20248101">
            <a:off x="3600595" y="1560138"/>
            <a:ext cx="676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2E90E7E3-8B3F-4C04-B079-E200CA5B3CCB}"/>
              </a:ext>
            </a:extLst>
          </p:cNvPr>
          <p:cNvSpPr txBox="1"/>
          <p:nvPr/>
        </p:nvSpPr>
        <p:spPr>
          <a:xfrm>
            <a:off x="4332630" y="1429743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AF42D63E-0EA0-4EF2-BA40-9CBB59CEA90B}"/>
                  </a:ext>
                </a:extLst>
              </p:cNvPr>
              <p:cNvSpPr txBox="1"/>
              <p:nvPr/>
            </p:nvSpPr>
            <p:spPr>
              <a:xfrm rot="614257">
                <a:off x="4631462" y="1846005"/>
                <a:ext cx="97159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solidFill>
                      <a:schemeClr val="tx1"/>
                    </a:solidFill>
                  </a:rPr>
                  <a:t>4 </a:t>
                </a:r>
                <a14:m>
                  <m:oMath xmlns:m="http://schemas.openxmlformats.org/officeDocument/2006/math">
                    <m:r>
                      <a:rPr lang="en-GB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9</a:t>
                </a:r>
              </a:p>
            </p:txBody>
          </p:sp>
        </mc:Choice>
        <mc:Fallback xmlns="">
          <p:sp>
            <p:nvSpPr>
              <p:cNvPr id="84" name="TextBox 83">
                <a:extLst>
                  <a:ext uri="{FF2B5EF4-FFF2-40B4-BE49-F238E27FC236}">
                    <a16:creationId xmlns:a16="http://schemas.microsoft.com/office/drawing/2014/main" id="{AF42D63E-0EA0-4EF2-BA40-9CBB59CEA9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614257">
                <a:off x="4631462" y="1846005"/>
                <a:ext cx="971590" cy="369332"/>
              </a:xfrm>
              <a:prstGeom prst="rect">
                <a:avLst/>
              </a:prstGeom>
              <a:blipFill>
                <a:blip r:embed="rId18"/>
                <a:stretch>
                  <a:fillRect l="-5917" t="-7865" b="-78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B637DC8D-D013-4616-B1E7-3031E5F9CB43}"/>
              </a:ext>
            </a:extLst>
          </p:cNvPr>
          <p:cNvCxnSpPr>
            <a:cxnSpLocks/>
          </p:cNvCxnSpPr>
          <p:nvPr/>
        </p:nvCxnSpPr>
        <p:spPr>
          <a:xfrm flipH="1">
            <a:off x="4434095" y="1762604"/>
            <a:ext cx="374796" cy="5584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>
            <a:extLst>
              <a:ext uri="{FF2B5EF4-FFF2-40B4-BE49-F238E27FC236}">
                <a16:creationId xmlns:a16="http://schemas.microsoft.com/office/drawing/2014/main" id="{1D273714-2EE8-4162-B11E-B87A46C99F4E}"/>
              </a:ext>
            </a:extLst>
          </p:cNvPr>
          <p:cNvCxnSpPr>
            <a:cxnSpLocks/>
          </p:cNvCxnSpPr>
          <p:nvPr/>
        </p:nvCxnSpPr>
        <p:spPr>
          <a:xfrm>
            <a:off x="5149201" y="1805631"/>
            <a:ext cx="378940" cy="51278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>
            <a:extLst>
              <a:ext uri="{FF2B5EF4-FFF2-40B4-BE49-F238E27FC236}">
                <a16:creationId xmlns:a16="http://schemas.microsoft.com/office/drawing/2014/main" id="{33081AAE-02C1-4F9A-AD74-5897B830D63C}"/>
              </a:ext>
            </a:extLst>
          </p:cNvPr>
          <p:cNvSpPr txBox="1"/>
          <p:nvPr/>
        </p:nvSpPr>
        <p:spPr>
          <a:xfrm rot="20841350">
            <a:off x="4260356" y="1416592"/>
            <a:ext cx="676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Tens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54512761-9D3C-4AD4-9222-8C451F8B0A14}"/>
              </a:ext>
            </a:extLst>
          </p:cNvPr>
          <p:cNvSpPr txBox="1"/>
          <p:nvPr/>
        </p:nvSpPr>
        <p:spPr>
          <a:xfrm rot="488718">
            <a:off x="5075270" y="1467257"/>
            <a:ext cx="971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Ones</a:t>
            </a: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738F945D-10CE-42B9-9B76-E06CD35560AD}"/>
              </a:ext>
            </a:extLst>
          </p:cNvPr>
          <p:cNvSpPr/>
          <p:nvPr/>
        </p:nvSpPr>
        <p:spPr>
          <a:xfrm>
            <a:off x="3861741" y="2338030"/>
            <a:ext cx="158081" cy="1580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5B6EE6A9-67A9-4727-A892-E7ABC130EA7B}"/>
              </a:ext>
            </a:extLst>
          </p:cNvPr>
          <p:cNvSpPr/>
          <p:nvPr/>
        </p:nvSpPr>
        <p:spPr>
          <a:xfrm>
            <a:off x="4307824" y="2211217"/>
            <a:ext cx="158081" cy="1580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49E37738-A294-43A4-A515-B84E9F02BDB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374394" y="4539302"/>
            <a:ext cx="747045" cy="747045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FBEDD7A0-35C8-4C25-B2FF-602457DA4E94}"/>
              </a:ext>
            </a:extLst>
          </p:cNvPr>
          <p:cNvSpPr txBox="1"/>
          <p:nvPr/>
        </p:nvSpPr>
        <p:spPr>
          <a:xfrm>
            <a:off x="5656075" y="465693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4211029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5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"/>
                            </p:stCondLst>
                            <p:childTnLst>
                              <p:par>
                                <p:cTn id="15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750"/>
                            </p:stCondLst>
                            <p:childTnLst>
                              <p:par>
                                <p:cTn id="163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000"/>
                            </p:stCondLst>
                            <p:childTnLst>
                              <p:par>
                                <p:cTn id="167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250"/>
                            </p:stCondLst>
                            <p:childTnLst>
                              <p:par>
                                <p:cTn id="17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500"/>
                            </p:stCondLst>
                            <p:childTnLst>
                              <p:par>
                                <p:cTn id="175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750"/>
                            </p:stCondLst>
                            <p:childTnLst>
                              <p:par>
                                <p:cTn id="179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500"/>
                            </p:stCondLst>
                            <p:childTnLst>
                              <p:par>
                                <p:cTn id="2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250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500"/>
                            </p:stCondLst>
                            <p:childTnLst>
                              <p:par>
                                <p:cTn id="2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250"/>
                            </p:stCondLst>
                            <p:childTnLst>
                              <p:par>
                                <p:cTn id="265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500"/>
                            </p:stCondLst>
                            <p:childTnLst>
                              <p:par>
                                <p:cTn id="269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750"/>
                            </p:stCondLst>
                            <p:childTnLst>
                              <p:par>
                                <p:cTn id="273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7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250"/>
                            </p:stCondLst>
                            <p:childTnLst>
                              <p:par>
                                <p:cTn id="281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500"/>
                            </p:stCondLst>
                            <p:childTnLst>
                              <p:par>
                                <p:cTn id="285" presetID="10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xit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500"/>
                            </p:stCondLst>
                            <p:childTnLst>
                              <p:par>
                                <p:cTn id="3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0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1" fill="hold">
                            <p:stCondLst>
                              <p:cond delay="250"/>
                            </p:stCondLst>
                            <p:childTnLst>
                              <p:par>
                                <p:cTn id="35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4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5" fill="hold">
                            <p:stCondLst>
                              <p:cond delay="500"/>
                            </p:stCondLst>
                            <p:childTnLst>
                              <p:par>
                                <p:cTn id="3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500"/>
                            </p:stCondLst>
                            <p:childTnLst>
                              <p:par>
                                <p:cTn id="3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1" fill="hold">
                      <p:stCondLst>
                        <p:cond delay="indefinite"/>
                      </p:stCondLst>
                      <p:childTnLst>
                        <p:par>
                          <p:cTn id="372" fill="hold">
                            <p:stCondLst>
                              <p:cond delay="0"/>
                            </p:stCondLst>
                            <p:childTnLst>
                              <p:par>
                                <p:cTn id="373" presetID="10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5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250"/>
                            </p:stCondLst>
                            <p:childTnLst>
                              <p:par>
                                <p:cTn id="377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500"/>
                            </p:stCondLst>
                            <p:childTnLst>
                              <p:par>
                                <p:cTn id="381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3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750"/>
                            </p:stCondLst>
                            <p:childTnLst>
                              <p:par>
                                <p:cTn id="385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1000"/>
                            </p:stCondLst>
                            <p:childTnLst>
                              <p:par>
                                <p:cTn id="389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1250"/>
                            </p:stCondLst>
                            <p:childTnLst>
                              <p:par>
                                <p:cTn id="393" presetID="10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5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6" fill="hold">
                      <p:stCondLst>
                        <p:cond delay="indefinite"/>
                      </p:stCondLst>
                      <p:childTnLst>
                        <p:par>
                          <p:cTn id="397" fill="hold">
                            <p:stCondLst>
                              <p:cond delay="0"/>
                            </p:stCondLst>
                            <p:childTnLst>
                              <p:par>
                                <p:cTn id="3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4" fill="hold">
                      <p:stCondLst>
                        <p:cond delay="indefinite"/>
                      </p:stCondLst>
                      <p:childTnLst>
                        <p:par>
                          <p:cTn id="405" fill="hold">
                            <p:stCondLst>
                              <p:cond delay="0"/>
                            </p:stCondLst>
                            <p:childTnLst>
                              <p:par>
                                <p:cTn id="4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2" fill="hold">
                      <p:stCondLst>
                        <p:cond delay="indefinite"/>
                      </p:stCondLst>
                      <p:childTnLst>
                        <p:par>
                          <p:cTn id="423" fill="hold">
                            <p:stCondLst>
                              <p:cond delay="0"/>
                            </p:stCondLst>
                            <p:childTnLst>
                              <p:par>
                                <p:cTn id="4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6" fill="hold">
                      <p:stCondLst>
                        <p:cond delay="indefinite"/>
                      </p:stCondLst>
                      <p:childTnLst>
                        <p:par>
                          <p:cTn id="427" fill="hold">
                            <p:stCondLst>
                              <p:cond delay="0"/>
                            </p:stCondLst>
                            <p:childTnLst>
                              <p:par>
                                <p:cTn id="4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0" fill="hold">
                      <p:stCondLst>
                        <p:cond delay="indefinite"/>
                      </p:stCondLst>
                      <p:childTnLst>
                        <p:par>
                          <p:cTn id="431" fill="hold">
                            <p:stCondLst>
                              <p:cond delay="0"/>
                            </p:stCondLst>
                            <p:childTnLst>
                              <p:par>
                                <p:cTn id="4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4" fill="hold">
                      <p:stCondLst>
                        <p:cond delay="indefinite"/>
                      </p:stCondLst>
                      <p:childTnLst>
                        <p:par>
                          <p:cTn id="435" fill="hold">
                            <p:stCondLst>
                              <p:cond delay="0"/>
                            </p:stCondLst>
                            <p:childTnLst>
                              <p:par>
                                <p:cTn id="4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39" grpId="1"/>
      <p:bldP spid="44" grpId="0"/>
      <p:bldP spid="45" grpId="0"/>
      <p:bldP spid="45" grpId="1"/>
      <p:bldP spid="46" grpId="0"/>
      <p:bldP spid="46" grpId="1"/>
      <p:bldP spid="47" grpId="0"/>
      <p:bldP spid="47" grpId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1" grpId="6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2" grpId="6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3" grpId="6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4" grpId="6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5" grpId="6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6" grpId="6" animBg="1"/>
      <p:bldP spid="57" grpId="0"/>
      <p:bldP spid="57" grpId="1"/>
      <p:bldP spid="63" grpId="0"/>
      <p:bldP spid="63" grpId="1"/>
      <p:bldP spid="66" grpId="0"/>
      <p:bldP spid="66" grpId="1"/>
      <p:bldP spid="67" grpId="0"/>
      <p:bldP spid="67" grpId="1"/>
      <p:bldP spid="68" grpId="0" animBg="1"/>
      <p:bldP spid="68" grpId="1" animBg="1"/>
      <p:bldP spid="68" grpId="2" animBg="1"/>
      <p:bldP spid="68" grpId="3" animBg="1"/>
      <p:bldP spid="68" grpId="4" animBg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4" grpId="0"/>
      <p:bldP spid="75" grpId="0"/>
      <p:bldP spid="75" grpId="1"/>
      <p:bldP spid="78" grpId="0"/>
      <p:bldP spid="78" grpId="1"/>
      <p:bldP spid="79" grpId="0"/>
      <p:bldP spid="79" grpId="1"/>
      <p:bldP spid="84" grpId="0"/>
      <p:bldP spid="87" grpId="0"/>
      <p:bldP spid="88" grpId="0"/>
      <p:bldP spid="92" grpId="0" animBg="1"/>
      <p:bldP spid="92" grpId="1" animBg="1"/>
      <p:bldP spid="92" grpId="2" animBg="1"/>
      <p:bldP spid="93" grpId="0" animBg="1"/>
      <p:bldP spid="95" grpId="0"/>
      <p:bldP spid="9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9835" y="187955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85987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42541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26" name="Rectangle 25"/>
          <p:cNvSpPr/>
          <p:nvPr/>
        </p:nvSpPr>
        <p:spPr>
          <a:xfrm>
            <a:off x="299094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12201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30" name="Rectangle 29"/>
          <p:cNvSpPr/>
          <p:nvPr/>
        </p:nvSpPr>
        <p:spPr>
          <a:xfrm>
            <a:off x="468755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31" name="Rectangle 30"/>
          <p:cNvSpPr/>
          <p:nvPr/>
        </p:nvSpPr>
        <p:spPr>
          <a:xfrm>
            <a:off x="525308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81862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81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3295" y="527901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94969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99</a:t>
            </a:r>
          </a:p>
        </p:txBody>
      </p:sp>
      <p:sp>
        <p:nvSpPr>
          <p:cNvPr id="55" name="Rectangle 54"/>
          <p:cNvSpPr/>
          <p:nvPr/>
        </p:nvSpPr>
        <p:spPr>
          <a:xfrm>
            <a:off x="7515230" y="187955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108</a:t>
            </a:r>
          </a:p>
        </p:txBody>
      </p:sp>
      <p:sp>
        <p:nvSpPr>
          <p:cNvPr id="56" name="Can 55"/>
          <p:cNvSpPr/>
          <p:nvPr/>
        </p:nvSpPr>
        <p:spPr>
          <a:xfrm rot="5400000">
            <a:off x="128390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182053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490856" y="4521238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59" name="Rectangle 58"/>
          <p:cNvSpPr/>
          <p:nvPr/>
        </p:nvSpPr>
        <p:spPr>
          <a:xfrm>
            <a:off x="190090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60" name="Rectangle 59"/>
          <p:cNvSpPr/>
          <p:nvPr/>
        </p:nvSpPr>
        <p:spPr>
          <a:xfrm>
            <a:off x="246643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03197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  <p:sp>
        <p:nvSpPr>
          <p:cNvPr id="62" name="Rectangle 61"/>
          <p:cNvSpPr/>
          <p:nvPr/>
        </p:nvSpPr>
        <p:spPr>
          <a:xfrm>
            <a:off x="359750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63" name="Rectangle 62"/>
          <p:cNvSpPr/>
          <p:nvPr/>
        </p:nvSpPr>
        <p:spPr>
          <a:xfrm>
            <a:off x="416304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54</a:t>
            </a:r>
          </a:p>
        </p:txBody>
      </p:sp>
      <p:sp>
        <p:nvSpPr>
          <p:cNvPr id="64" name="Rectangle 63"/>
          <p:cNvSpPr/>
          <p:nvPr/>
        </p:nvSpPr>
        <p:spPr>
          <a:xfrm>
            <a:off x="472857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63</a:t>
            </a:r>
          </a:p>
        </p:txBody>
      </p:sp>
      <p:sp>
        <p:nvSpPr>
          <p:cNvPr id="65" name="Rectangle 64"/>
          <p:cNvSpPr/>
          <p:nvPr/>
        </p:nvSpPr>
        <p:spPr>
          <a:xfrm>
            <a:off x="529411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72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85964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81</a:t>
            </a:r>
          </a:p>
        </p:txBody>
      </p:sp>
      <p:sp>
        <p:nvSpPr>
          <p:cNvPr id="67" name="Rectangle 66"/>
          <p:cNvSpPr/>
          <p:nvPr/>
        </p:nvSpPr>
        <p:spPr>
          <a:xfrm>
            <a:off x="6425180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992951" y="3169579"/>
            <a:ext cx="1221801" cy="1137539"/>
          </a:xfrm>
          <a:prstGeom prst="rect">
            <a:avLst/>
          </a:prstGeom>
        </p:spPr>
      </p:pic>
      <p:sp>
        <p:nvSpPr>
          <p:cNvPr id="69" name="Can 68"/>
          <p:cNvSpPr/>
          <p:nvPr/>
        </p:nvSpPr>
        <p:spPr>
          <a:xfrm rot="5400000">
            <a:off x="239851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Can 69"/>
          <p:cNvSpPr/>
          <p:nvPr/>
        </p:nvSpPr>
        <p:spPr>
          <a:xfrm rot="5400000">
            <a:off x="293514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Can 70"/>
          <p:cNvSpPr/>
          <p:nvPr/>
        </p:nvSpPr>
        <p:spPr>
          <a:xfrm rot="5400000">
            <a:off x="351312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Can 71"/>
          <p:cNvSpPr/>
          <p:nvPr/>
        </p:nvSpPr>
        <p:spPr>
          <a:xfrm rot="5400000">
            <a:off x="404975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Can 72"/>
          <p:cNvSpPr/>
          <p:nvPr/>
        </p:nvSpPr>
        <p:spPr>
          <a:xfrm rot="5400000">
            <a:off x="462773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Can 73"/>
          <p:cNvSpPr/>
          <p:nvPr/>
        </p:nvSpPr>
        <p:spPr>
          <a:xfrm rot="5400000">
            <a:off x="516436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Can 74"/>
          <p:cNvSpPr/>
          <p:nvPr/>
        </p:nvSpPr>
        <p:spPr>
          <a:xfrm rot="5400000">
            <a:off x="574234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Can 75"/>
          <p:cNvSpPr/>
          <p:nvPr/>
        </p:nvSpPr>
        <p:spPr>
          <a:xfrm rot="5400000">
            <a:off x="627897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7" name="Can 76"/>
          <p:cNvSpPr/>
          <p:nvPr/>
        </p:nvSpPr>
        <p:spPr>
          <a:xfrm rot="5400000">
            <a:off x="6856958" y="404913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Can 77"/>
          <p:cNvSpPr/>
          <p:nvPr/>
        </p:nvSpPr>
        <p:spPr>
          <a:xfrm rot="5400000">
            <a:off x="7393580" y="404913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306286" y="2992639"/>
            <a:ext cx="637728" cy="12323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6990715" y="452123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99</a:t>
            </a:r>
          </a:p>
        </p:txBody>
      </p:sp>
      <p:sp>
        <p:nvSpPr>
          <p:cNvPr id="80" name="Rectangle 79"/>
          <p:cNvSpPr/>
          <p:nvPr/>
        </p:nvSpPr>
        <p:spPr>
          <a:xfrm>
            <a:off x="7556251" y="4521238"/>
            <a:ext cx="6511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5219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0.06059 -3.7037E-6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3.7037E-6 L 0.11927 -3.7037E-6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-3.7037E-6 L 0.18246 0.00186 " pathEditMode="relative" rAng="0" ptsTypes="AA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6 L 0.24114 0.00394 " pathEditMode="relative" rAng="0" ptsTypes="AA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4 L 0.30434 0.00186 " pathEditMode="relative" rAng="0" ptsTypes="AA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6 L 0.36302 -3.7037E-6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-3.7037E-6 L 0.42621 -3.7037E-6 " pathEditMode="relative" rAng="0" ptsTypes="AA">
                                      <p:cBhvr>
                                        <p:cTn id="5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-3.7037E-6 L 0.48489 0.00186 " pathEditMode="relative" rAng="0" ptsTypes="AA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6 L 0.54809 -3.7037E-6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-3.7037E-6 L 0.60677 -3.7037E-6 " pathEditMode="relative" rAng="0" ptsTypes="AA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-3.7037E-6 L 0.6776 -3.7037E-6 " pathEditMode="relative" rAng="0" ptsTypes="AA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0677 1.11111E-6 L 0.6776 1.11111E-6 " pathEditMode="relative" rAng="0" ptsTypes="AA">
                                      <p:cBhvr>
                                        <p:cTn id="17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809 1.11111E-6 L 0.60677 1.11111E-6 " pathEditMode="relative" rAng="0" ptsTypes="AA">
                                      <p:cBhvr>
                                        <p:cTn id="18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489 0.00185 L 0.54809 1.11111E-6 " pathEditMode="relative" rAng="0" ptsTypes="AA">
                                      <p:cBhvr>
                                        <p:cTn id="19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2621 1.11111E-6 L 0.48489 0.00185 " pathEditMode="relative" rAng="0" ptsTypes="AA">
                                      <p:cBhvr>
                                        <p:cTn id="20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302 1.11111E-6 L 0.42621 1.11111E-6 " pathEditMode="relative" rAng="0" ptsTypes="AA">
                                      <p:cBhvr>
                                        <p:cTn id="21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0434 0.00185 L 0.36302 1.11111E-6 " pathEditMode="relative" rAng="0" ptsTypes="AA">
                                      <p:cBhvr>
                                        <p:cTn id="218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4114 0.00393 L 0.30434 0.00185 " pathEditMode="relative" rAng="0" ptsTypes="AA">
                                      <p:cBhvr>
                                        <p:cTn id="226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8246 0.00185 L 0.24114 0.00393 " pathEditMode="relative" rAng="0" ptsTypes="AA">
                                      <p:cBhvr>
                                        <p:cTn id="234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927 1.11111E-6 L 0.18246 0.00185 " pathEditMode="relative" rAng="0" ptsTypes="AA">
                                      <p:cBhvr>
                                        <p:cTn id="24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1.11111E-6 L 0.11927 1.11111E-6 " pathEditMode="relative" rAng="0" ptsTypes="AA">
                                      <p:cBhvr>
                                        <p:cTn id="252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0.06059 1.11111E-6 " pathEditMode="relative" rAng="0" ptsTypes="AA">
                                      <p:cBhvr>
                                        <p:cTn id="260" dur="1000" spd="-100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  <p:bldP spid="10" grpId="0"/>
      <p:bldP spid="10" grpId="1"/>
      <p:bldP spid="24" grpId="0"/>
      <p:bldP spid="24" grpId="1"/>
      <p:bldP spid="25" grpId="0"/>
      <p:bldP spid="25" grpId="1"/>
      <p:bldP spid="26" grpId="0"/>
      <p:bldP spid="26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/>
      <p:bldP spid="54" grpId="1"/>
      <p:bldP spid="55" grpId="0"/>
      <p:bldP spid="55" grpId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12" grpId="0" animBg="1"/>
      <p:bldP spid="79" grpId="0"/>
      <p:bldP spid="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n 1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Can 12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33" name="Rectangle 32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2644527" y="496672"/>
            <a:ext cx="1221801" cy="1137539"/>
          </a:xfrm>
          <a:prstGeom prst="rect">
            <a:avLst/>
          </a:prstGeom>
        </p:spPr>
      </p:pic>
      <p:sp>
        <p:nvSpPr>
          <p:cNvPr id="44" name="Can 43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Can 44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Can 4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Can 4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Can 4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Can 4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Can 4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Can 5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Can 5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Can 5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3134" y="3267859"/>
                <a:ext cx="5799909" cy="1015663"/>
              </a:xfrm>
              <a:prstGeom prst="rect">
                <a:avLst/>
              </a:prstGeom>
              <a:blipFill>
                <a:blip r:embed="rId4"/>
                <a:stretch>
                  <a:fillRect l="-6309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Rectangle 84"/>
          <p:cNvSpPr/>
          <p:nvPr/>
        </p:nvSpPr>
        <p:spPr>
          <a:xfrm>
            <a:off x="5129678" y="3323117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197407" y="3267860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5103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06059 -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59 -2.22222E-6 L -2.77778E-6 -4.0740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108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4318" y="3228813"/>
                <a:ext cx="5799909" cy="1015663"/>
              </a:xfrm>
              <a:prstGeom prst="rect">
                <a:avLst/>
              </a:prstGeom>
              <a:blipFill>
                <a:blip r:embed="rId3"/>
                <a:stretch>
                  <a:fillRect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Rectangle 34"/>
          <p:cNvSpPr/>
          <p:nvPr/>
        </p:nvSpPr>
        <p:spPr>
          <a:xfrm>
            <a:off x="2436563" y="3300436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495759" y="326448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37" name="Can 36"/>
          <p:cNvSpPr/>
          <p:nvPr/>
        </p:nvSpPr>
        <p:spPr>
          <a:xfrm rot="5400000">
            <a:off x="124288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Can 37"/>
          <p:cNvSpPr/>
          <p:nvPr/>
        </p:nvSpPr>
        <p:spPr>
          <a:xfrm rot="5400000">
            <a:off x="177950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556484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</a:t>
            </a:r>
          </a:p>
        </p:txBody>
      </p:sp>
      <p:sp>
        <p:nvSpPr>
          <p:cNvPr id="40" name="Rectangle 39"/>
          <p:cNvSpPr/>
          <p:nvPr/>
        </p:nvSpPr>
        <p:spPr>
          <a:xfrm>
            <a:off x="6384159" y="1879558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90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40598">
            <a:off x="5988358" y="477149"/>
            <a:ext cx="1221801" cy="1137539"/>
          </a:xfrm>
          <a:prstGeom prst="rect">
            <a:avLst/>
          </a:prstGeom>
        </p:spPr>
      </p:pic>
      <p:sp>
        <p:nvSpPr>
          <p:cNvPr id="42" name="Can 41"/>
          <p:cNvSpPr/>
          <p:nvPr/>
        </p:nvSpPr>
        <p:spPr>
          <a:xfrm rot="5400000">
            <a:off x="235749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Can 42"/>
          <p:cNvSpPr/>
          <p:nvPr/>
        </p:nvSpPr>
        <p:spPr>
          <a:xfrm rot="5400000">
            <a:off x="289411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6" name="Can 55"/>
          <p:cNvSpPr/>
          <p:nvPr/>
        </p:nvSpPr>
        <p:spPr>
          <a:xfrm rot="5400000">
            <a:off x="347210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Can 56"/>
          <p:cNvSpPr/>
          <p:nvPr/>
        </p:nvSpPr>
        <p:spPr>
          <a:xfrm rot="5400000">
            <a:off x="400872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Can 57"/>
          <p:cNvSpPr/>
          <p:nvPr/>
        </p:nvSpPr>
        <p:spPr>
          <a:xfrm rot="5400000">
            <a:off x="458671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Can 58"/>
          <p:cNvSpPr/>
          <p:nvPr/>
        </p:nvSpPr>
        <p:spPr>
          <a:xfrm rot="5400000">
            <a:off x="512333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Can 59"/>
          <p:cNvSpPr/>
          <p:nvPr/>
        </p:nvSpPr>
        <p:spPr>
          <a:xfrm rot="5400000">
            <a:off x="570132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Can 60"/>
          <p:cNvSpPr/>
          <p:nvPr/>
        </p:nvSpPr>
        <p:spPr>
          <a:xfrm rot="5400000">
            <a:off x="623794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Can 61"/>
          <p:cNvSpPr/>
          <p:nvPr/>
        </p:nvSpPr>
        <p:spPr>
          <a:xfrm rot="5400000">
            <a:off x="6815937" y="1407451"/>
            <a:ext cx="246969" cy="648000"/>
          </a:xfrm>
          <a:prstGeom prst="can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Can 62"/>
          <p:cNvSpPr/>
          <p:nvPr/>
        </p:nvSpPr>
        <p:spPr>
          <a:xfrm rot="5400000">
            <a:off x="7352559" y="1407451"/>
            <a:ext cx="246969" cy="648000"/>
          </a:xfrm>
          <a:prstGeom prst="ca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456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06042 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042 3.7037E-6 L 0.12205 3.7037E-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648927"/>
              </p:ext>
            </p:extLst>
          </p:nvPr>
        </p:nvGraphicFramePr>
        <p:xfrm>
          <a:off x="851040" y="935679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12EC87B7-50EC-485B-9549-2632C56373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7681750"/>
              </p:ext>
            </p:extLst>
          </p:nvPr>
        </p:nvGraphicFramePr>
        <p:xfrm>
          <a:off x="4131999" y="470314"/>
          <a:ext cx="596538" cy="561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52395986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0660518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26196002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86242980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88184403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18266728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349511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04865434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42767665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3728799"/>
                  </a:ext>
                </a:extLst>
              </a:tr>
              <a:tr h="468000"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558899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4E2B5EC6-F65E-4B4E-92CC-202C30031620}"/>
              </a:ext>
            </a:extLst>
          </p:cNvPr>
          <p:cNvSpPr txBox="1"/>
          <p:nvPr/>
        </p:nvSpPr>
        <p:spPr>
          <a:xfrm>
            <a:off x="5384173" y="1703506"/>
            <a:ext cx="2457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patterns do you notice?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752C514-8799-40AB-B612-E9893294B6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4632" y="524771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3572B51-12D1-4F8C-AAAD-A0F756636FB0}"/>
              </a:ext>
            </a:extLst>
          </p:cNvPr>
          <p:cNvSpPr txBox="1"/>
          <p:nvPr/>
        </p:nvSpPr>
        <p:spPr>
          <a:xfrm>
            <a:off x="5386313" y="64240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17A1A6-2806-404D-946B-DC02D2F274E2}"/>
              </a:ext>
            </a:extLst>
          </p:cNvPr>
          <p:cNvSpPr/>
          <p:nvPr/>
        </p:nvSpPr>
        <p:spPr>
          <a:xfrm>
            <a:off x="3734516" y="5162373"/>
            <a:ext cx="1298121" cy="10287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89874C9-F8AE-4741-B3D8-9364432233CE}"/>
              </a:ext>
            </a:extLst>
          </p:cNvPr>
          <p:cNvSpPr/>
          <p:nvPr/>
        </p:nvSpPr>
        <p:spPr>
          <a:xfrm>
            <a:off x="4482901" y="499791"/>
            <a:ext cx="285750" cy="41090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3C945A9-0935-4DDC-B7D8-957D4CB0DF17}"/>
              </a:ext>
            </a:extLst>
          </p:cNvPr>
          <p:cNvSpPr/>
          <p:nvPr/>
        </p:nvSpPr>
        <p:spPr>
          <a:xfrm>
            <a:off x="4294414" y="497543"/>
            <a:ext cx="285750" cy="410908"/>
          </a:xfrm>
          <a:prstGeom prst="ellipse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51CFFCC-A77C-4017-B86B-A88CFFBF3F72}"/>
              </a:ext>
            </a:extLst>
          </p:cNvPr>
          <p:cNvSpPr txBox="1"/>
          <p:nvPr/>
        </p:nvSpPr>
        <p:spPr>
          <a:xfrm>
            <a:off x="5480867" y="4195181"/>
            <a:ext cx="2457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this always the case?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BAA2B97-F7B9-4E47-9D7F-8B5832F9C092}"/>
              </a:ext>
            </a:extLst>
          </p:cNvPr>
          <p:cNvSpPr txBox="1"/>
          <p:nvPr/>
        </p:nvSpPr>
        <p:spPr>
          <a:xfrm>
            <a:off x="5394112" y="4200387"/>
            <a:ext cx="24575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Why is this the case?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E529BE6-8A7A-4B39-BC38-5947D29F649D}"/>
              </a:ext>
            </a:extLst>
          </p:cNvPr>
          <p:cNvSpPr txBox="1"/>
          <p:nvPr/>
        </p:nvSpPr>
        <p:spPr>
          <a:xfrm>
            <a:off x="5086350" y="2852315"/>
            <a:ext cx="3065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Ones decrease by 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55EDDB-6887-409C-97C2-6D54ED9D633E}"/>
              </a:ext>
            </a:extLst>
          </p:cNvPr>
          <p:cNvSpPr txBox="1"/>
          <p:nvPr/>
        </p:nvSpPr>
        <p:spPr>
          <a:xfrm>
            <a:off x="5086350" y="3320248"/>
            <a:ext cx="3065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Tens increase by 1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A8C7E28C-E66E-4789-A984-D1F0DD718EEF}"/>
              </a:ext>
            </a:extLst>
          </p:cNvPr>
          <p:cNvCxnSpPr>
            <a:cxnSpLocks/>
          </p:cNvCxnSpPr>
          <p:nvPr/>
        </p:nvCxnSpPr>
        <p:spPr>
          <a:xfrm flipH="1">
            <a:off x="3280351" y="676243"/>
            <a:ext cx="834283" cy="18466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428037DA-A301-49E6-9310-90BB24925166}"/>
                  </a:ext>
                </a:extLst>
              </p:cNvPr>
              <p:cNvSpPr txBox="1"/>
              <p:nvPr/>
            </p:nvSpPr>
            <p:spPr>
              <a:xfrm>
                <a:off x="3226437" y="370639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428037DA-A301-49E6-9310-90BB249251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437" y="370639"/>
                <a:ext cx="959477" cy="461665"/>
              </a:xfrm>
              <a:prstGeom prst="rect">
                <a:avLst/>
              </a:prstGeom>
              <a:blipFill>
                <a:blip r:embed="rId4"/>
                <a:stretch>
                  <a:fillRect l="-63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454E4619-0EA4-4848-B8B9-DD8178AEA0A7}"/>
                  </a:ext>
                </a:extLst>
              </p:cNvPr>
              <p:cNvSpPr txBox="1"/>
              <p:nvPr/>
            </p:nvSpPr>
            <p:spPr>
              <a:xfrm>
                <a:off x="3364251" y="1095440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454E4619-0EA4-4848-B8B9-DD8178AEA0A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251" y="1095440"/>
                <a:ext cx="959477" cy="461665"/>
              </a:xfrm>
              <a:prstGeom prst="rect">
                <a:avLst/>
              </a:prstGeom>
              <a:blipFill>
                <a:blip r:embed="rId5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5990C9D7-EC9E-46A0-B274-58BFE1C12172}"/>
              </a:ext>
            </a:extLst>
          </p:cNvPr>
          <p:cNvCxnSpPr>
            <a:cxnSpLocks/>
          </p:cNvCxnSpPr>
          <p:nvPr/>
        </p:nvCxnSpPr>
        <p:spPr>
          <a:xfrm>
            <a:off x="3280351" y="1023870"/>
            <a:ext cx="864471" cy="1978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5D7DBE71-F0D0-4F8B-8E3C-BE29AD4DC62D}"/>
              </a:ext>
            </a:extLst>
          </p:cNvPr>
          <p:cNvSpPr txBox="1"/>
          <p:nvPr/>
        </p:nvSpPr>
        <p:spPr>
          <a:xfrm>
            <a:off x="2830131" y="718266"/>
            <a:ext cx="549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19</a:t>
            </a:r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8BC4F39E-C446-44C8-9C84-A9D2F358DDDF}"/>
              </a:ext>
            </a:extLst>
          </p:cNvPr>
          <p:cNvCxnSpPr>
            <a:cxnSpLocks/>
          </p:cNvCxnSpPr>
          <p:nvPr/>
        </p:nvCxnSpPr>
        <p:spPr>
          <a:xfrm flipH="1">
            <a:off x="3280351" y="2091155"/>
            <a:ext cx="834283" cy="18466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3A331DA-E8C2-43E2-A42A-6EFFC8331405}"/>
                  </a:ext>
                </a:extLst>
              </p:cNvPr>
              <p:cNvSpPr txBox="1"/>
              <p:nvPr/>
            </p:nvSpPr>
            <p:spPr>
              <a:xfrm>
                <a:off x="3226437" y="1785551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43A331DA-E8C2-43E2-A42A-6EFFC833140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26437" y="1785551"/>
                <a:ext cx="959477" cy="461665"/>
              </a:xfrm>
              <a:prstGeom prst="rect">
                <a:avLst/>
              </a:prstGeom>
              <a:blipFill>
                <a:blip r:embed="rId6"/>
                <a:stretch>
                  <a:fillRect l="-63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FCFC984-C69A-4924-AFD5-281CE9E233B7}"/>
                  </a:ext>
                </a:extLst>
              </p:cNvPr>
              <p:cNvSpPr txBox="1"/>
              <p:nvPr/>
            </p:nvSpPr>
            <p:spPr>
              <a:xfrm>
                <a:off x="3364251" y="2510352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FFCFC984-C69A-4924-AFD5-281CE9E233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64251" y="2510352"/>
                <a:ext cx="959477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9B9CA2A2-476B-49F7-87BA-A976CF19AF90}"/>
              </a:ext>
            </a:extLst>
          </p:cNvPr>
          <p:cNvCxnSpPr>
            <a:cxnSpLocks/>
          </p:cNvCxnSpPr>
          <p:nvPr/>
        </p:nvCxnSpPr>
        <p:spPr>
          <a:xfrm>
            <a:off x="3280351" y="2438782"/>
            <a:ext cx="864471" cy="1978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46F96E16-41FF-4604-B347-847C8B7A5A93}"/>
              </a:ext>
            </a:extLst>
          </p:cNvPr>
          <p:cNvSpPr txBox="1"/>
          <p:nvPr/>
        </p:nvSpPr>
        <p:spPr>
          <a:xfrm>
            <a:off x="2830131" y="2133178"/>
            <a:ext cx="549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46</a:t>
            </a: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034F7FA-23CD-4DAD-B75C-39ABC18C6BAB}"/>
              </a:ext>
            </a:extLst>
          </p:cNvPr>
          <p:cNvCxnSpPr>
            <a:cxnSpLocks/>
          </p:cNvCxnSpPr>
          <p:nvPr/>
        </p:nvCxnSpPr>
        <p:spPr>
          <a:xfrm flipH="1">
            <a:off x="3295769" y="5380594"/>
            <a:ext cx="834283" cy="184665"/>
          </a:xfrm>
          <a:prstGeom prst="straightConnector1">
            <a:avLst/>
          </a:prstGeom>
          <a:ln w="19050"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03D7BDC-7D3D-4C76-8F89-F7E71F14327A}"/>
                  </a:ext>
                </a:extLst>
              </p:cNvPr>
              <p:cNvSpPr txBox="1"/>
              <p:nvPr/>
            </p:nvSpPr>
            <p:spPr>
              <a:xfrm>
                <a:off x="3241855" y="5074990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solidFill>
                      <a:schemeClr val="accent6"/>
                    </a:solidFill>
                  </a:rPr>
                  <a:t> 10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03D7BDC-7D3D-4C76-8F89-F7E71F14327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1855" y="5074990"/>
                <a:ext cx="959477" cy="461665"/>
              </a:xfrm>
              <a:prstGeom prst="rect">
                <a:avLst/>
              </a:prstGeom>
              <a:blipFill>
                <a:blip r:embed="rId8"/>
                <a:stretch>
                  <a:fillRect l="-63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F8AEF4D-7E3E-4EA1-BD52-3FAB170CA9BB}"/>
                  </a:ext>
                </a:extLst>
              </p:cNvPr>
              <p:cNvSpPr txBox="1"/>
              <p:nvPr/>
            </p:nvSpPr>
            <p:spPr>
              <a:xfrm>
                <a:off x="3379669" y="5799791"/>
                <a:ext cx="9594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solidFill>
                      <a:srgbClr val="FF0000"/>
                    </a:solidFill>
                  </a:rPr>
                  <a:t> 1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FF8AEF4D-7E3E-4EA1-BD52-3FAB170CA9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79669" y="5799791"/>
                <a:ext cx="959477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70B27317-1BF9-4F77-8A1C-7EC3C62E1318}"/>
              </a:ext>
            </a:extLst>
          </p:cNvPr>
          <p:cNvCxnSpPr>
            <a:cxnSpLocks/>
          </p:cNvCxnSpPr>
          <p:nvPr/>
        </p:nvCxnSpPr>
        <p:spPr>
          <a:xfrm>
            <a:off x="3295769" y="5728221"/>
            <a:ext cx="864471" cy="19787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BD3544EA-9211-42BA-AF6E-F9E542BF0D3D}"/>
              </a:ext>
            </a:extLst>
          </p:cNvPr>
          <p:cNvSpPr txBox="1"/>
          <p:nvPr/>
        </p:nvSpPr>
        <p:spPr>
          <a:xfrm>
            <a:off x="2714650" y="5422617"/>
            <a:ext cx="680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109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ED2F612C-29AE-43A2-8A8E-5FD3D03894E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5741" y="4387331"/>
            <a:ext cx="1313576" cy="918491"/>
          </a:xfrm>
          <a:prstGeom prst="rect">
            <a:avLst/>
          </a:prstGeom>
        </p:spPr>
      </p:pic>
      <p:sp>
        <p:nvSpPr>
          <p:cNvPr id="43" name="Rounded Rectangular Callout 23">
            <a:extLst>
              <a:ext uri="{FF2B5EF4-FFF2-40B4-BE49-F238E27FC236}">
                <a16:creationId xmlns:a16="http://schemas.microsoft.com/office/drawing/2014/main" id="{FB2051BB-156A-43E5-9F04-17B8C65FD2C6}"/>
              </a:ext>
            </a:extLst>
          </p:cNvPr>
          <p:cNvSpPr/>
          <p:nvPr/>
        </p:nvSpPr>
        <p:spPr>
          <a:xfrm>
            <a:off x="507624" y="2992642"/>
            <a:ext cx="3483386" cy="1348729"/>
          </a:xfrm>
          <a:prstGeom prst="wedgeRoundRectCallout">
            <a:avLst>
              <a:gd name="adj1" fmla="val 719"/>
              <a:gd name="adj2" fmla="val 67854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33725D5C-6019-443B-80D6-6D6935CD11AF}"/>
              </a:ext>
            </a:extLst>
          </p:cNvPr>
          <p:cNvSpPr txBox="1"/>
          <p:nvPr/>
        </p:nvSpPr>
        <p:spPr>
          <a:xfrm>
            <a:off x="558785" y="2963881"/>
            <a:ext cx="34833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 to find the next multiple of 9 I can add 10 and subtract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4353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0.00278 0.06921 " pathEditMode="relative" rAng="0" ptsTypes="AA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6921 L 0.00018 0.13472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13472 L -0.00017 0.20602 " pathEditMode="relative" rAng="0" ptsTypes="AA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20602 L -0.00034 0.27176 " pathEditMode="relative" rAng="0" ptsTypes="AA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27176 L 0.00104 0.34097 " pathEditMode="relative" rAng="0" ptsTypes="AA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42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34097 L 0.00139 0.4081 " pathEditMode="relative" rAng="0" ptsTypes="AA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42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4081 L 0.00052 0.47685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42" presetClass="path" presetSubtype="0" accel="50000" decel="5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47685 L -0.00017 0.54491 " pathEditMode="relative" rAng="0" ptsTypes="AA">
                                      <p:cBhvr>
                                        <p:cTn id="5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42" presetClass="path" presetSubtype="0" accel="50000" decel="5000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54491 L 0.00122 0.61551 " pathEditMode="relative" rAng="0" ptsTypes="AA">
                                      <p:cBhvr>
                                        <p:cTn id="6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0.00278 0.06922 " pathEditMode="relative" rAng="0" ptsTypes="AA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78 0.06922 L 0.00018 0.13473 " pathEditMode="relative" rAng="0" ptsTypes="AA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42" presetClass="path" presetSubtype="0" accel="50000" decel="5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8 0.13473 L -0.00017 0.20602 " pathEditMode="relative" rAng="0" ptsTypes="AA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000"/>
                            </p:stCondLst>
                            <p:childTnLst>
                              <p:par>
                                <p:cTn id="82" presetID="42" presetClass="path" presetSubtype="0" accel="5000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20602 L -0.00034 0.27176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42" presetClass="path" presetSubtype="0" accel="50000" decel="5000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4 0.27176 L 0.00104 0.34098 " pathEditMode="relative" rAng="0" ptsTypes="AA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0"/>
                            </p:stCondLst>
                            <p:childTnLst>
                              <p:par>
                                <p:cTn id="88" presetID="42" presetClass="path" presetSubtype="0" accel="50000" decel="5000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0.34098 L 0.00139 0.40811 " pathEditMode="relative" rAng="0" ptsTypes="AA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000"/>
                            </p:stCondLst>
                            <p:childTnLst>
                              <p:par>
                                <p:cTn id="91" presetID="42" presetClass="path" presetSubtype="0" accel="50000" decel="5000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40811 L 0.00052 0.47686 " pathEditMode="relative" rAng="0" ptsTypes="AA">
                                      <p:cBhvr>
                                        <p:cTn id="9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7000"/>
                            </p:stCondLst>
                            <p:childTnLst>
                              <p:par>
                                <p:cTn id="94" presetID="42" presetClass="path" presetSubtype="0" accel="50000" decel="5000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52 0.47686 L -0.00017 0.54491 " pathEditMode="relative" rAng="0" ptsTypes="AA">
                                      <p:cBhvr>
                                        <p:cTn id="9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42" presetClass="path" presetSubtype="0" accel="50000" decel="50000" fill="hold" grpId="8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.54491 L 0.00122 0.61551 " pathEditMode="relative" rAng="0" ptsTypes="AA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5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xit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500"/>
                            </p:stCondLst>
                            <p:childTnLst>
                              <p:par>
                                <p:cTn id="1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3" grpId="2"/>
      <p:bldP spid="15" grpId="0"/>
      <p:bldP spid="15" grpId="1"/>
      <p:bldP spid="2" grpId="0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3" grpId="8" animBg="1"/>
      <p:bldP spid="3" grpId="9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19" grpId="6" animBg="1"/>
      <p:bldP spid="19" grpId="7" animBg="1"/>
      <p:bldP spid="19" grpId="8" animBg="1"/>
      <p:bldP spid="19" grpId="9" animBg="1"/>
      <p:bldP spid="20" grpId="0"/>
      <p:bldP spid="21" grpId="0"/>
      <p:bldP spid="21" grpId="1"/>
      <p:bldP spid="22" grpId="0"/>
      <p:bldP spid="22" grpId="1"/>
      <p:bldP spid="22" grpId="2"/>
      <p:bldP spid="23" grpId="0"/>
      <p:bldP spid="23" grpId="1"/>
      <p:bldP spid="23" grpId="2"/>
      <p:bldP spid="24" grpId="0"/>
      <p:bldP spid="25" grpId="0"/>
      <p:bldP spid="29" grpId="0"/>
      <p:bldP spid="31" grpId="0"/>
      <p:bldP spid="32" grpId="0"/>
      <p:bldP spid="34" grpId="0"/>
      <p:bldP spid="37" grpId="0"/>
      <p:bldP spid="38" grpId="0"/>
      <p:bldP spid="40" grpId="0"/>
      <p:bldP spid="43" grpId="0" animBg="1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5362939"/>
              </p:ext>
            </p:extLst>
          </p:nvPr>
        </p:nvGraphicFramePr>
        <p:xfrm>
          <a:off x="851040" y="109436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2592091" y="1128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343016" y="4005827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3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12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6" y="4005827"/>
                <a:ext cx="2212465" cy="646331"/>
              </a:xfrm>
              <a:prstGeom prst="rect">
                <a:avLst/>
              </a:prstGeom>
              <a:blipFill>
                <a:blip r:embed="rId3"/>
                <a:stretch>
                  <a:fillRect l="-8264" t="-16038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Straight Arrow Connector 7"/>
          <p:cNvCxnSpPr/>
          <p:nvPr/>
        </p:nvCxnSpPr>
        <p:spPr>
          <a:xfrm>
            <a:off x="2920058" y="1787418"/>
            <a:ext cx="0" cy="108782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9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36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3015" y="4649101"/>
                <a:ext cx="2212465" cy="646331"/>
              </a:xfrm>
              <a:prstGeom prst="rect">
                <a:avLst/>
              </a:prstGeom>
              <a:blipFill>
                <a:blip r:embed="rId4"/>
                <a:stretch>
                  <a:fillRect l="-8264" t="-16981" r="-743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485925" y="4005827"/>
                <a:ext cx="24465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11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33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5" y="4005827"/>
                <a:ext cx="2446504" cy="646331"/>
              </a:xfrm>
              <a:prstGeom prst="rect">
                <a:avLst/>
              </a:prstGeom>
              <a:blipFill>
                <a:blip r:embed="rId5"/>
                <a:stretch>
                  <a:fillRect l="-7731" t="-16038" r="-648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4485924" y="4649101"/>
                <a:ext cx="244650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11 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Cambria Math" panose="02040503050406030204" pitchFamily="18" charset="0"/>
                    <a:cs typeface="+mn-cs"/>
                  </a:rPr>
                  <a:t>×</a:t>
                </a:r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36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36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99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5924" y="4649101"/>
                <a:ext cx="2446504" cy="646331"/>
              </a:xfrm>
              <a:prstGeom prst="rect">
                <a:avLst/>
              </a:prstGeom>
              <a:blipFill>
                <a:blip r:embed="rId6"/>
                <a:stretch>
                  <a:fillRect l="-7731" t="-16981" r="-6484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9364823"/>
              </p:ext>
            </p:extLst>
          </p:nvPr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52B405-7562-4D1B-B1EE-EF99995D6072}"/>
                  </a:ext>
                </a:extLst>
              </p:cNvPr>
              <p:cNvSpPr txBox="1"/>
              <p:nvPr/>
            </p:nvSpPr>
            <p:spPr>
              <a:xfrm>
                <a:off x="2212453" y="2054098"/>
                <a:ext cx="75927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52B405-7562-4D1B-B1EE-EF99995D6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2453" y="2054098"/>
                <a:ext cx="759275" cy="523220"/>
              </a:xfrm>
              <a:prstGeom prst="rect">
                <a:avLst/>
              </a:prstGeom>
              <a:blipFill>
                <a:blip r:embed="rId7"/>
                <a:stretch>
                  <a:fillRect t="-11628" r="-80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CF92D3A5-C21D-4469-B210-F70B2584C5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63270" y="4726464"/>
            <a:ext cx="1313576" cy="918491"/>
          </a:xfrm>
          <a:prstGeom prst="rect">
            <a:avLst/>
          </a:prstGeom>
        </p:spPr>
      </p:pic>
      <p:sp>
        <p:nvSpPr>
          <p:cNvPr id="20" name="Rounded Rectangular Callout 23">
            <a:extLst>
              <a:ext uri="{FF2B5EF4-FFF2-40B4-BE49-F238E27FC236}">
                <a16:creationId xmlns:a16="http://schemas.microsoft.com/office/drawing/2014/main" id="{B48D6688-51AB-4797-9B53-C31229342A72}"/>
              </a:ext>
            </a:extLst>
          </p:cNvPr>
          <p:cNvSpPr/>
          <p:nvPr/>
        </p:nvSpPr>
        <p:spPr>
          <a:xfrm>
            <a:off x="3786369" y="4017182"/>
            <a:ext cx="3483386" cy="1348729"/>
          </a:xfrm>
          <a:prstGeom prst="wedgeRoundRectCallout">
            <a:avLst>
              <a:gd name="adj1" fmla="val -57143"/>
              <a:gd name="adj2" fmla="val 3538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61F2221-444C-487C-BB84-491E81FB14AA}"/>
              </a:ext>
            </a:extLst>
          </p:cNvPr>
          <p:cNvSpPr txBox="1"/>
          <p:nvPr/>
        </p:nvSpPr>
        <p:spPr>
          <a:xfrm>
            <a:off x="3837530" y="3988421"/>
            <a:ext cx="34833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 if I know my 3 times-table I can multiply that by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7704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45833 0.003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16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81481E-6 L 0.45833 -4.81481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17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446 -1.48148E-6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9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9" grpId="0"/>
      <p:bldP spid="16" grpId="0"/>
      <p:bldP spid="17" grpId="0"/>
      <p:bldP spid="18" grpId="0"/>
      <p:bldP spid="18" grpId="1"/>
      <p:bldP spid="20" grpId="0" animBg="1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878518"/>
              </p:ext>
            </p:extLst>
          </p:nvPr>
        </p:nvGraphicFramePr>
        <p:xfrm>
          <a:off x="851040" y="1094362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120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806537" y="1128771"/>
            <a:ext cx="655934" cy="62423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>
            <a:off x="1134504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851040" y="3140036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27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81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52B405-7562-4D1B-B1EE-EF99995D6072}"/>
                  </a:ext>
                </a:extLst>
              </p:cNvPr>
              <p:cNvSpPr txBox="1"/>
              <p:nvPr/>
            </p:nvSpPr>
            <p:spPr>
              <a:xfrm>
                <a:off x="6324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</a:t>
                </a: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8252B405-7562-4D1B-B1EE-EF99995D60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2410" y="2222547"/>
                <a:ext cx="759275" cy="400110"/>
              </a:xfrm>
              <a:prstGeom prst="rect">
                <a:avLst/>
              </a:prstGeom>
              <a:blipFill>
                <a:blip r:embed="rId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EC3D6FA0-2019-4E37-8A0D-AF36BE6E0D4A}"/>
              </a:ext>
            </a:extLst>
          </p:cNvPr>
          <p:cNvSpPr txBox="1"/>
          <p:nvPr/>
        </p:nvSpPr>
        <p:spPr>
          <a:xfrm>
            <a:off x="605982" y="4321101"/>
            <a:ext cx="47314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do you notice?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1E1694D-E78B-46EF-B766-494DA8BDCF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2451" y="4212754"/>
            <a:ext cx="747045" cy="74704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2090A12-A8AE-4F8A-A4F3-4EDBBA231701}"/>
              </a:ext>
            </a:extLst>
          </p:cNvPr>
          <p:cNvSpPr txBox="1"/>
          <p:nvPr/>
        </p:nvSpPr>
        <p:spPr>
          <a:xfrm>
            <a:off x="5544132" y="43303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09FB3D4-C682-43CC-9CCB-0A9D1629E1D3}"/>
                  </a:ext>
                </a:extLst>
              </p:cNvPr>
              <p:cNvSpPr txBox="1"/>
              <p:nvPr/>
            </p:nvSpPr>
            <p:spPr>
              <a:xfrm>
                <a:off x="12270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2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C09FB3D4-C682-43CC-9CCB-0A9D1629E1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7060" y="2222547"/>
                <a:ext cx="759275" cy="400110"/>
              </a:xfrm>
              <a:prstGeom prst="rect">
                <a:avLst/>
              </a:prstGeom>
              <a:blipFill>
                <a:blip r:embed="rId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5E6F09B-B945-4E2E-B21B-02B4BD18D4E8}"/>
                  </a:ext>
                </a:extLst>
              </p:cNvPr>
              <p:cNvSpPr txBox="1"/>
              <p:nvPr/>
            </p:nvSpPr>
            <p:spPr>
              <a:xfrm>
                <a:off x="18217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3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35E6F09B-B945-4E2E-B21B-02B4BD18D4E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10" y="2222547"/>
                <a:ext cx="759275" cy="400110"/>
              </a:xfrm>
              <a:prstGeom prst="rect">
                <a:avLst/>
              </a:prstGeom>
              <a:blipFill>
                <a:blip r:embed="rId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44D84B7-46AF-4872-AB02-F885CC44BE65}"/>
                  </a:ext>
                </a:extLst>
              </p:cNvPr>
              <p:cNvSpPr txBox="1"/>
              <p:nvPr/>
            </p:nvSpPr>
            <p:spPr>
              <a:xfrm>
                <a:off x="24163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4</a:t>
                </a:r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444D84B7-46AF-4872-AB02-F885CC44BE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6360" y="2222547"/>
                <a:ext cx="759275" cy="400110"/>
              </a:xfrm>
              <a:prstGeom prst="rect">
                <a:avLst/>
              </a:prstGeom>
              <a:blipFill>
                <a:blip r:embed="rId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FF9A0BD-EB74-40EA-B87D-32F3A54AC134}"/>
                  </a:ext>
                </a:extLst>
              </p:cNvPr>
              <p:cNvSpPr txBox="1"/>
              <p:nvPr/>
            </p:nvSpPr>
            <p:spPr>
              <a:xfrm>
                <a:off x="30110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5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3FF9A0BD-EB74-40EA-B87D-32F3A54AC13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11010" y="2222547"/>
                <a:ext cx="759275" cy="400110"/>
              </a:xfrm>
              <a:prstGeom prst="rect">
                <a:avLst/>
              </a:prstGeom>
              <a:blipFill>
                <a:blip r:embed="rId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39B8803-CA24-4F69-8630-5341B77E60F4}"/>
                  </a:ext>
                </a:extLst>
              </p:cNvPr>
              <p:cNvSpPr txBox="1"/>
              <p:nvPr/>
            </p:nvSpPr>
            <p:spPr>
              <a:xfrm>
                <a:off x="36056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6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39B8803-CA24-4F69-8630-5341B77E60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5660" y="2222547"/>
                <a:ext cx="759275" cy="400110"/>
              </a:xfrm>
              <a:prstGeom prst="rect">
                <a:avLst/>
              </a:prstGeom>
              <a:blipFill>
                <a:blip r:embed="rId9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CBBF404-B860-4106-8CB5-A8CD8E206D4E}"/>
                  </a:ext>
                </a:extLst>
              </p:cNvPr>
              <p:cNvSpPr txBox="1"/>
              <p:nvPr/>
            </p:nvSpPr>
            <p:spPr>
              <a:xfrm>
                <a:off x="42003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7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CBBF404-B860-4106-8CB5-A8CD8E206D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0310" y="2222547"/>
                <a:ext cx="759275" cy="400110"/>
              </a:xfrm>
              <a:prstGeom prst="rect">
                <a:avLst/>
              </a:prstGeom>
              <a:blipFill>
                <a:blip r:embed="rId1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E53FC34-6FBC-400B-8BF2-D14BCA29520D}"/>
                  </a:ext>
                </a:extLst>
              </p:cNvPr>
              <p:cNvSpPr txBox="1"/>
              <p:nvPr/>
            </p:nvSpPr>
            <p:spPr>
              <a:xfrm>
                <a:off x="47949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8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1E53FC34-6FBC-400B-8BF2-D14BCA2952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4960" y="2222547"/>
                <a:ext cx="759275" cy="400110"/>
              </a:xfrm>
              <a:prstGeom prst="rect">
                <a:avLst/>
              </a:prstGeom>
              <a:blipFill>
                <a:blip r:embed="rId11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CAD8A8E-15CC-4ECF-BACF-63E7E4D19D2A}"/>
                  </a:ext>
                </a:extLst>
              </p:cNvPr>
              <p:cNvSpPr txBox="1"/>
              <p:nvPr/>
            </p:nvSpPr>
            <p:spPr>
              <a:xfrm>
                <a:off x="53896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9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CAD8A8E-15CC-4ECF-BACF-63E7E4D19D2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89610" y="2222547"/>
                <a:ext cx="759275" cy="400110"/>
              </a:xfrm>
              <a:prstGeom prst="rect">
                <a:avLst/>
              </a:prstGeom>
              <a:blipFill>
                <a:blip r:embed="rId12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CCC6B50-6076-4AC0-B9EE-838E69AA46B7}"/>
                  </a:ext>
                </a:extLst>
              </p:cNvPr>
              <p:cNvSpPr txBox="1"/>
              <p:nvPr/>
            </p:nvSpPr>
            <p:spPr>
              <a:xfrm>
                <a:off x="598426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8CCC6B50-6076-4AC0-B9EE-838E69AA4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4260" y="2222547"/>
                <a:ext cx="759275" cy="400110"/>
              </a:xfrm>
              <a:prstGeom prst="rect">
                <a:avLst/>
              </a:prstGeom>
              <a:blipFill>
                <a:blip r:embed="rId1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1C54C8B-3C71-47E8-B80A-1F223F351A00}"/>
                  </a:ext>
                </a:extLst>
              </p:cNvPr>
              <p:cNvSpPr txBox="1"/>
              <p:nvPr/>
            </p:nvSpPr>
            <p:spPr>
              <a:xfrm>
                <a:off x="6578910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11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31C54C8B-3C71-47E8-B80A-1F223F351A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78910" y="2222547"/>
                <a:ext cx="759275" cy="400110"/>
              </a:xfrm>
              <a:prstGeom prst="rect">
                <a:avLst/>
              </a:prstGeom>
              <a:blipFill>
                <a:blip r:embed="rId1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8EC5748-87F6-48D3-8011-7B28B3C7F844}"/>
                  </a:ext>
                </a:extLst>
              </p:cNvPr>
              <p:cNvSpPr txBox="1"/>
              <p:nvPr/>
            </p:nvSpPr>
            <p:spPr>
              <a:xfrm>
                <a:off x="7173556" y="2222547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/>
                  <a:t>12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E8EC5748-87F6-48D3-8011-7B28B3C7F84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73556" y="2222547"/>
                <a:ext cx="759275" cy="400110"/>
              </a:xfrm>
              <a:prstGeom prst="rect">
                <a:avLst/>
              </a:prstGeom>
              <a:blipFill>
                <a:blip r:embed="rId1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6506463-B2E0-4056-990F-70B47F285785}"/>
              </a:ext>
            </a:extLst>
          </p:cNvPr>
          <p:cNvCxnSpPr>
            <a:cxnSpLocks/>
          </p:cNvCxnSpPr>
          <p:nvPr/>
        </p:nvCxnSpPr>
        <p:spPr>
          <a:xfrm>
            <a:off x="1737665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F021972-C1F3-4BF3-99AB-11373ABB6BD8}"/>
              </a:ext>
            </a:extLst>
          </p:cNvPr>
          <p:cNvCxnSpPr>
            <a:cxnSpLocks/>
          </p:cNvCxnSpPr>
          <p:nvPr/>
        </p:nvCxnSpPr>
        <p:spPr>
          <a:xfrm>
            <a:off x="2340826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955CF574-BBE9-45F7-B765-1E10B2A99469}"/>
              </a:ext>
            </a:extLst>
          </p:cNvPr>
          <p:cNvCxnSpPr>
            <a:cxnSpLocks/>
          </p:cNvCxnSpPr>
          <p:nvPr/>
        </p:nvCxnSpPr>
        <p:spPr>
          <a:xfrm>
            <a:off x="2943987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56F1E1DA-4E87-4581-BC70-25FB9019C002}"/>
              </a:ext>
            </a:extLst>
          </p:cNvPr>
          <p:cNvCxnSpPr>
            <a:cxnSpLocks/>
          </p:cNvCxnSpPr>
          <p:nvPr/>
        </p:nvCxnSpPr>
        <p:spPr>
          <a:xfrm>
            <a:off x="3547148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7CEBA4FF-97A2-41EF-AC63-49B98F457ABF}"/>
              </a:ext>
            </a:extLst>
          </p:cNvPr>
          <p:cNvCxnSpPr>
            <a:cxnSpLocks/>
          </p:cNvCxnSpPr>
          <p:nvPr/>
        </p:nvCxnSpPr>
        <p:spPr>
          <a:xfrm>
            <a:off x="4150309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F26D3CD-3AD5-40B1-9245-47FB1D4F4DB5}"/>
              </a:ext>
            </a:extLst>
          </p:cNvPr>
          <p:cNvCxnSpPr>
            <a:cxnSpLocks/>
          </p:cNvCxnSpPr>
          <p:nvPr/>
        </p:nvCxnSpPr>
        <p:spPr>
          <a:xfrm>
            <a:off x="4753470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F6BFFFD4-7889-412E-8485-A8EAA47B9423}"/>
              </a:ext>
            </a:extLst>
          </p:cNvPr>
          <p:cNvCxnSpPr>
            <a:cxnSpLocks/>
          </p:cNvCxnSpPr>
          <p:nvPr/>
        </p:nvCxnSpPr>
        <p:spPr>
          <a:xfrm>
            <a:off x="5356631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FA300938-38D9-404F-A0CD-3D4250ECDE85}"/>
              </a:ext>
            </a:extLst>
          </p:cNvPr>
          <p:cNvCxnSpPr>
            <a:cxnSpLocks/>
          </p:cNvCxnSpPr>
          <p:nvPr/>
        </p:nvCxnSpPr>
        <p:spPr>
          <a:xfrm>
            <a:off x="5959792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CB5FBF0B-01AD-4F21-988E-80543284AAF1}"/>
              </a:ext>
            </a:extLst>
          </p:cNvPr>
          <p:cNvCxnSpPr>
            <a:cxnSpLocks/>
          </p:cNvCxnSpPr>
          <p:nvPr/>
        </p:nvCxnSpPr>
        <p:spPr>
          <a:xfrm>
            <a:off x="6562953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8006E300-6D03-4921-BEEC-6F8370C03718}"/>
              </a:ext>
            </a:extLst>
          </p:cNvPr>
          <p:cNvCxnSpPr>
            <a:cxnSpLocks/>
          </p:cNvCxnSpPr>
          <p:nvPr/>
        </p:nvCxnSpPr>
        <p:spPr>
          <a:xfrm>
            <a:off x="7166114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E81F718-2004-4DC6-A44D-C1D0EEAC869A}"/>
              </a:ext>
            </a:extLst>
          </p:cNvPr>
          <p:cNvCxnSpPr>
            <a:cxnSpLocks/>
          </p:cNvCxnSpPr>
          <p:nvPr/>
        </p:nvCxnSpPr>
        <p:spPr>
          <a:xfrm>
            <a:off x="7769275" y="1787418"/>
            <a:ext cx="0" cy="135261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6EB7F-9441-4748-92BD-3B4848141450}"/>
                  </a:ext>
                </a:extLst>
              </p:cNvPr>
              <p:cNvSpPr txBox="1"/>
              <p:nvPr/>
            </p:nvSpPr>
            <p:spPr>
              <a:xfrm>
                <a:off x="852646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</a:t>
                </a:r>
              </a:p>
            </p:txBody>
          </p:sp>
        </mc:Choice>
        <mc:Fallback xmlns=""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6986EB7F-9441-4748-92BD-3B48481414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2646" y="711152"/>
                <a:ext cx="759275" cy="400110"/>
              </a:xfrm>
              <a:prstGeom prst="rect">
                <a:avLst/>
              </a:prstGeom>
              <a:blipFill>
                <a:blip r:embed="rId1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AEC1BD0-C706-496D-89F4-535BD87D1A6E}"/>
                  </a:ext>
                </a:extLst>
              </p:cNvPr>
              <p:cNvSpPr txBox="1"/>
              <p:nvPr/>
            </p:nvSpPr>
            <p:spPr>
              <a:xfrm>
                <a:off x="1448422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2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9AEC1BD0-C706-496D-89F4-535BD87D1A6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422" y="711152"/>
                <a:ext cx="759275" cy="400110"/>
              </a:xfrm>
              <a:prstGeom prst="rect">
                <a:avLst/>
              </a:prstGeom>
              <a:blipFill>
                <a:blip r:embed="rId1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62E6E4AF-EAF1-41F6-8C38-A7D90680208B}"/>
                  </a:ext>
                </a:extLst>
              </p:cNvPr>
              <p:cNvSpPr txBox="1"/>
              <p:nvPr/>
            </p:nvSpPr>
            <p:spPr>
              <a:xfrm>
                <a:off x="2044198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3</a:t>
                </a:r>
              </a:p>
            </p:txBody>
          </p:sp>
        </mc:Choice>
        <mc:Fallback xmlns="">
          <p:sp>
            <p:nvSpPr>
              <p:cNvPr id="43" name="TextBox 42">
                <a:extLst>
                  <a:ext uri="{FF2B5EF4-FFF2-40B4-BE49-F238E27FC236}">
                    <a16:creationId xmlns:a16="http://schemas.microsoft.com/office/drawing/2014/main" id="{62E6E4AF-EAF1-41F6-8C38-A7D9068020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4198" y="711152"/>
                <a:ext cx="759275" cy="400110"/>
              </a:xfrm>
              <a:prstGeom prst="rect">
                <a:avLst/>
              </a:prstGeom>
              <a:blipFill>
                <a:blip r:embed="rId18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2222053-CCDE-4F11-BA50-D90B202B3D52}"/>
                  </a:ext>
                </a:extLst>
              </p:cNvPr>
              <p:cNvSpPr txBox="1"/>
              <p:nvPr/>
            </p:nvSpPr>
            <p:spPr>
              <a:xfrm>
                <a:off x="2639974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4</a:t>
                </a:r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62222053-CCDE-4F11-BA50-D90B202B3D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974" y="711152"/>
                <a:ext cx="759275" cy="400110"/>
              </a:xfrm>
              <a:prstGeom prst="rect">
                <a:avLst/>
              </a:prstGeom>
              <a:blipFill>
                <a:blip r:embed="rId19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C364DA7E-36AB-41B2-A83D-50FD653291F4}"/>
                  </a:ext>
                </a:extLst>
              </p:cNvPr>
              <p:cNvSpPr txBox="1"/>
              <p:nvPr/>
            </p:nvSpPr>
            <p:spPr>
              <a:xfrm>
                <a:off x="3235750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5</a:t>
                </a:r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C364DA7E-36AB-41B2-A83D-50FD653291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750" y="711152"/>
                <a:ext cx="759275" cy="400110"/>
              </a:xfrm>
              <a:prstGeom prst="rect">
                <a:avLst/>
              </a:prstGeom>
              <a:blipFill>
                <a:blip r:embed="rId20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DD17981-28D7-4386-B20B-C3F0B9431B5A}"/>
                  </a:ext>
                </a:extLst>
              </p:cNvPr>
              <p:cNvSpPr txBox="1"/>
              <p:nvPr/>
            </p:nvSpPr>
            <p:spPr>
              <a:xfrm>
                <a:off x="3831526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6</a:t>
                </a:r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EDD17981-28D7-4386-B20B-C3F0B9431B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1526" y="711152"/>
                <a:ext cx="759275" cy="400110"/>
              </a:xfrm>
              <a:prstGeom prst="rect">
                <a:avLst/>
              </a:prstGeom>
              <a:blipFill>
                <a:blip r:embed="rId21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995BD67C-8D38-4D99-9472-B72FF4920DD8}"/>
                  </a:ext>
                </a:extLst>
              </p:cNvPr>
              <p:cNvSpPr txBox="1"/>
              <p:nvPr/>
            </p:nvSpPr>
            <p:spPr>
              <a:xfrm>
                <a:off x="4427302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7</a:t>
                </a:r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995BD67C-8D38-4D99-9472-B72FF4920DD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27302" y="711152"/>
                <a:ext cx="759275" cy="400110"/>
              </a:xfrm>
              <a:prstGeom prst="rect">
                <a:avLst/>
              </a:prstGeom>
              <a:blipFill>
                <a:blip r:embed="rId22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4BF2D58-193E-4CEB-82D7-0A07B2F1A955}"/>
                  </a:ext>
                </a:extLst>
              </p:cNvPr>
              <p:cNvSpPr txBox="1"/>
              <p:nvPr/>
            </p:nvSpPr>
            <p:spPr>
              <a:xfrm>
                <a:off x="5023078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8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C4BF2D58-193E-4CEB-82D7-0A07B2F1A95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23078" y="711152"/>
                <a:ext cx="759275" cy="400110"/>
              </a:xfrm>
              <a:prstGeom prst="rect">
                <a:avLst/>
              </a:prstGeom>
              <a:blipFill>
                <a:blip r:embed="rId23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79A6A740-1809-48BA-BCDA-4ADAAD91AD87}"/>
                  </a:ext>
                </a:extLst>
              </p:cNvPr>
              <p:cNvSpPr txBox="1"/>
              <p:nvPr/>
            </p:nvSpPr>
            <p:spPr>
              <a:xfrm>
                <a:off x="5618854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9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79A6A740-1809-48BA-BCDA-4ADAAD91AD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18854" y="711152"/>
                <a:ext cx="759275" cy="400110"/>
              </a:xfrm>
              <a:prstGeom prst="rect">
                <a:avLst/>
              </a:prstGeom>
              <a:blipFill>
                <a:blip r:embed="rId24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52A48BA-4CF4-481F-8D55-457627973D79}"/>
                  </a:ext>
                </a:extLst>
              </p:cNvPr>
              <p:cNvSpPr txBox="1"/>
              <p:nvPr/>
            </p:nvSpPr>
            <p:spPr>
              <a:xfrm>
                <a:off x="6214630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10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C52A48BA-4CF4-481F-8D55-457627973D7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4630" y="711152"/>
                <a:ext cx="759275" cy="400110"/>
              </a:xfrm>
              <a:prstGeom prst="rect">
                <a:avLst/>
              </a:prstGeom>
              <a:blipFill>
                <a:blip r:embed="rId25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F2D4A71A-E07C-4386-96F8-E86C535FEBAF}"/>
                  </a:ext>
                </a:extLst>
              </p:cNvPr>
              <p:cNvSpPr txBox="1"/>
              <p:nvPr/>
            </p:nvSpPr>
            <p:spPr>
              <a:xfrm>
                <a:off x="6810406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11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F2D4A71A-E07C-4386-96F8-E86C535FEB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0406" y="711152"/>
                <a:ext cx="759275" cy="400110"/>
              </a:xfrm>
              <a:prstGeom prst="rect">
                <a:avLst/>
              </a:prstGeom>
              <a:blipFill>
                <a:blip r:embed="rId26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D497E9B-9D30-4FAC-992D-3F572DB6446C}"/>
                  </a:ext>
                </a:extLst>
              </p:cNvPr>
              <p:cNvSpPr txBox="1"/>
              <p:nvPr/>
            </p:nvSpPr>
            <p:spPr>
              <a:xfrm>
                <a:off x="7406177" y="711152"/>
                <a:ext cx="759275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000" dirty="0"/>
                  <a:t>12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BD497E9B-9D30-4FAC-992D-3F572DB644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06177" y="711152"/>
                <a:ext cx="759275" cy="400110"/>
              </a:xfrm>
              <a:prstGeom prst="rect">
                <a:avLst/>
              </a:prstGeom>
              <a:blipFill>
                <a:blip r:embed="rId27"/>
                <a:stretch>
                  <a:fillRect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3" name="Picture 52">
            <a:extLst>
              <a:ext uri="{FF2B5EF4-FFF2-40B4-BE49-F238E27FC236}">
                <a16:creationId xmlns:a16="http://schemas.microsoft.com/office/drawing/2014/main" id="{E708FFA2-2FF7-40F1-822E-C1B0AF9B407F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021520" y="4772009"/>
            <a:ext cx="1313576" cy="918491"/>
          </a:xfrm>
          <a:prstGeom prst="rect">
            <a:avLst/>
          </a:prstGeom>
        </p:spPr>
      </p:pic>
      <p:sp>
        <p:nvSpPr>
          <p:cNvPr id="54" name="Rounded Rectangular Callout 23">
            <a:extLst>
              <a:ext uri="{FF2B5EF4-FFF2-40B4-BE49-F238E27FC236}">
                <a16:creationId xmlns:a16="http://schemas.microsoft.com/office/drawing/2014/main" id="{B17A2566-295B-491C-A9CE-E36C66AC3B77}"/>
              </a:ext>
            </a:extLst>
          </p:cNvPr>
          <p:cNvSpPr/>
          <p:nvPr/>
        </p:nvSpPr>
        <p:spPr>
          <a:xfrm>
            <a:off x="3544619" y="4062727"/>
            <a:ext cx="2927015" cy="1348729"/>
          </a:xfrm>
          <a:prstGeom prst="wedgeRoundRectCallout">
            <a:avLst>
              <a:gd name="adj1" fmla="val -57143"/>
              <a:gd name="adj2" fmla="val 35388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FCB56C0-0E74-411D-B52E-4F12B09B6548}"/>
              </a:ext>
            </a:extLst>
          </p:cNvPr>
          <p:cNvSpPr txBox="1"/>
          <p:nvPr/>
        </p:nvSpPr>
        <p:spPr>
          <a:xfrm>
            <a:off x="3510716" y="4021454"/>
            <a:ext cx="305615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So I can multiply </a:t>
            </a:r>
          </a:p>
          <a:p>
            <a:pPr algn="ctr"/>
            <a:r>
              <a:rPr lang="en-GB" sz="2800" dirty="0"/>
              <a:t>by 10 and then subtract 1 lot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862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7037E-6 L 0.06545 0.00047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4" y="23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45 0.00046 L 0.13246 -3.7037E-6 " pathEditMode="relative" rAng="0" ptsTypes="AA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23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3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3247 -2.59259E-6 L 0.19722 -3.7037E-6 " pathEditMode="relative" rAng="0" ptsTypes="AA">
                                      <p:cBhvr>
                                        <p:cTn id="7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69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3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722 1.48148E-6 L 0.26267 -3.7037E-6 " pathEditMode="relative" rAng="0" ptsTypes="AA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116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3" presetClass="path" presetSubtype="0" accel="50000" decel="5000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6268 -2.59259E-6 L 0.32743 -3.7037E-6 " pathEditMode="relative" rAng="0" ptsTypes="AA">
                                      <p:cBhvr>
                                        <p:cTn id="10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69"/>
                                    </p:animMotion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63" presetClass="path" presetSubtype="0" accel="50000" decel="5000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743 -4.81481E-6 L 0.39219 -3.7037E-6 " pathEditMode="relative" rAng="0" ptsTypes="AA">
                                      <p:cBhvr>
                                        <p:cTn id="1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69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3" presetClass="path" presetSubtype="0" accel="50000" decel="5000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9219 1.48148E-6 L 0.45972 -3.7037E-6 " pathEditMode="relative" rAng="0" ptsTypes="AA">
                                      <p:cBhvr>
                                        <p:cTn id="1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116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63" presetClass="path" presetSubtype="0" accel="50000" decel="50000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5973 1.48148E-6 L 0.52257 -3.7037E-6 " pathEditMode="relative" rAng="0" ptsTypes="AA">
                                      <p:cBhvr>
                                        <p:cTn id="1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116"/>
                                    </p:animMotion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000"/>
                            </p:stCondLst>
                            <p:childTnLst>
                              <p:par>
                                <p:cTn id="1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3" presetClass="path" presetSubtype="0" accel="50000" decel="5000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2257 -4.81481E-6 L 0.58871 -3.7037E-6 " pathEditMode="relative" rAng="0" ptsTypes="AA">
                                      <p:cBhvr>
                                        <p:cTn id="1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69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63" presetClass="path" presetSubtype="0" accel="50000" decel="50000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8872 3.33333E-6 L 0.65347 -3.7037E-6 " pathEditMode="relative" rAng="0" ptsTypes="AA">
                                      <p:cBhvr>
                                        <p:cTn id="1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23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"/>
                            </p:stCondLst>
                            <p:childTnLst>
                              <p:par>
                                <p:cTn id="1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63" presetClass="path" presetSubtype="0" accel="50000" decel="5000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347 3.33333E-6 L 0.72048 -3.7037E-6 " pathEditMode="relative" rAng="0" ptsTypes="AA">
                                      <p:cBhvr>
                                        <p:cTn id="19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-23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000"/>
                            </p:stCondLst>
                            <p:childTnLst>
                              <p:par>
                                <p:cTn id="19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6" grpId="6" animBg="1"/>
      <p:bldP spid="6" grpId="7" animBg="1"/>
      <p:bldP spid="6" grpId="8" animBg="1"/>
      <p:bldP spid="6" grpId="9" animBg="1"/>
      <p:bldP spid="6" grpId="10" animBg="1"/>
      <p:bldP spid="6" grpId="11" animBg="1"/>
      <p:bldP spid="18" grpId="0"/>
      <p:bldP spid="11" grpId="0"/>
      <p:bldP spid="11" grpId="1"/>
      <p:bldP spid="14" grpId="0"/>
      <p:bldP spid="14" grpId="1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4" grpId="0" animBg="1"/>
      <p:bldP spid="5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/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blipFill>
                <a:blip r:embed="rId2"/>
                <a:stretch>
                  <a:fillRect l="-5797"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039F8094-DC13-4390-AFCD-1B3B80332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5566" y="1429525"/>
            <a:ext cx="747045" cy="74704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C8841C-DE6E-4D23-A0A9-A44B71B235FB}"/>
              </a:ext>
            </a:extLst>
          </p:cNvPr>
          <p:cNvSpPr txBox="1"/>
          <p:nvPr/>
        </p:nvSpPr>
        <p:spPr>
          <a:xfrm>
            <a:off x="5627247" y="15471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BC0243C-6EB3-43E0-9865-19EA5A2EB296}"/>
              </a:ext>
            </a:extLst>
          </p:cNvPr>
          <p:cNvSpPr txBox="1"/>
          <p:nvPr/>
        </p:nvSpPr>
        <p:spPr>
          <a:xfrm>
            <a:off x="1005227" y="475418"/>
            <a:ext cx="68959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Using what you know about multiplying by 9, how could you solve this?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/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that 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210 </a:t>
                </a:r>
              </a:p>
              <a:p>
                <a:pPr algn="ctr"/>
                <a:r>
                  <a:rPr lang="en-GB" sz="2400" dirty="0"/>
                  <a:t>210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blipFill>
                <a:blip r:embed="rId4"/>
                <a:stretch>
                  <a:fillRect b="-769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8274B79E-E4AD-4821-B6A3-574EE77887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0471" y="224746"/>
            <a:ext cx="1344759" cy="1690725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4A7EAF-4BD8-4425-91FC-E3877E9D06BE}"/>
              </a:ext>
            </a:extLst>
          </p:cNvPr>
          <p:cNvSpPr/>
          <p:nvPr/>
        </p:nvSpPr>
        <p:spPr>
          <a:xfrm>
            <a:off x="28858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DE8B003-8CFC-4462-B5E4-B5C16B35E346}"/>
              </a:ext>
            </a:extLst>
          </p:cNvPr>
          <p:cNvSpPr/>
          <p:nvPr/>
        </p:nvSpPr>
        <p:spPr>
          <a:xfrm>
            <a:off x="306269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6ECCCC5-4139-4610-AFB9-D9D7D07C8CA6}"/>
              </a:ext>
            </a:extLst>
          </p:cNvPr>
          <p:cNvSpPr/>
          <p:nvPr/>
        </p:nvSpPr>
        <p:spPr>
          <a:xfrm>
            <a:off x="323955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256FF2A-2316-42F9-96C5-49ECBC492F5E}"/>
              </a:ext>
            </a:extLst>
          </p:cNvPr>
          <p:cNvSpPr/>
          <p:nvPr/>
        </p:nvSpPr>
        <p:spPr>
          <a:xfrm>
            <a:off x="341642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7355DC4-EC54-4B1F-82A9-4A12642D5C74}"/>
              </a:ext>
            </a:extLst>
          </p:cNvPr>
          <p:cNvSpPr/>
          <p:nvPr/>
        </p:nvSpPr>
        <p:spPr>
          <a:xfrm>
            <a:off x="359328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C14EDAB-6143-4B52-8A73-867A3F2CB92E}"/>
              </a:ext>
            </a:extLst>
          </p:cNvPr>
          <p:cNvSpPr/>
          <p:nvPr/>
        </p:nvSpPr>
        <p:spPr>
          <a:xfrm>
            <a:off x="377015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1E6E706-E262-4D1C-9B2C-5A5C2A9C5E7D}"/>
              </a:ext>
            </a:extLst>
          </p:cNvPr>
          <p:cNvSpPr/>
          <p:nvPr/>
        </p:nvSpPr>
        <p:spPr>
          <a:xfrm>
            <a:off x="394701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2361E8F-E3F4-4D88-80CB-879ACAD635F5}"/>
              </a:ext>
            </a:extLst>
          </p:cNvPr>
          <p:cNvSpPr/>
          <p:nvPr/>
        </p:nvSpPr>
        <p:spPr>
          <a:xfrm>
            <a:off x="412388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FB86FBF-9EE6-4064-9148-60D1ECADF544}"/>
              </a:ext>
            </a:extLst>
          </p:cNvPr>
          <p:cNvSpPr/>
          <p:nvPr/>
        </p:nvSpPr>
        <p:spPr>
          <a:xfrm>
            <a:off x="430074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188CCB0-74F0-4F0C-B031-52833BB08FB8}"/>
              </a:ext>
            </a:extLst>
          </p:cNvPr>
          <p:cNvSpPr/>
          <p:nvPr/>
        </p:nvSpPr>
        <p:spPr>
          <a:xfrm>
            <a:off x="447761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4872FE9-19A7-47D6-8F05-B5C32D0EC53A}"/>
              </a:ext>
            </a:extLst>
          </p:cNvPr>
          <p:cNvSpPr/>
          <p:nvPr/>
        </p:nvSpPr>
        <p:spPr>
          <a:xfrm>
            <a:off x="465447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8CF7A15-960F-4D74-BDD2-4BDA0F34B270}"/>
              </a:ext>
            </a:extLst>
          </p:cNvPr>
          <p:cNvSpPr/>
          <p:nvPr/>
        </p:nvSpPr>
        <p:spPr>
          <a:xfrm>
            <a:off x="483134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045A901-7A57-40F8-AF09-86DD2422BCCC}"/>
              </a:ext>
            </a:extLst>
          </p:cNvPr>
          <p:cNvSpPr/>
          <p:nvPr/>
        </p:nvSpPr>
        <p:spPr>
          <a:xfrm>
            <a:off x="500820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7CE8CE7-8E20-40A2-9E4B-8D6B3A3FE1EF}"/>
              </a:ext>
            </a:extLst>
          </p:cNvPr>
          <p:cNvSpPr/>
          <p:nvPr/>
        </p:nvSpPr>
        <p:spPr>
          <a:xfrm>
            <a:off x="518507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09D19C4-E9AF-4459-A6E4-5A5E94883B93}"/>
              </a:ext>
            </a:extLst>
          </p:cNvPr>
          <p:cNvSpPr/>
          <p:nvPr/>
        </p:nvSpPr>
        <p:spPr>
          <a:xfrm>
            <a:off x="536193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23A7301-8F87-49F8-BBEB-7F277937A6AA}"/>
              </a:ext>
            </a:extLst>
          </p:cNvPr>
          <p:cNvSpPr/>
          <p:nvPr/>
        </p:nvSpPr>
        <p:spPr>
          <a:xfrm>
            <a:off x="553880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971BAA9-52A2-4AE9-89D9-8B763E6C3553}"/>
              </a:ext>
            </a:extLst>
          </p:cNvPr>
          <p:cNvSpPr/>
          <p:nvPr/>
        </p:nvSpPr>
        <p:spPr>
          <a:xfrm>
            <a:off x="571566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5D8268C-8FC6-40E6-819D-79A14FC4C2B5}"/>
              </a:ext>
            </a:extLst>
          </p:cNvPr>
          <p:cNvSpPr/>
          <p:nvPr/>
        </p:nvSpPr>
        <p:spPr>
          <a:xfrm>
            <a:off x="589253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996D0D0-0BDB-495E-9970-6AA3C1B5E908}"/>
              </a:ext>
            </a:extLst>
          </p:cNvPr>
          <p:cNvSpPr/>
          <p:nvPr/>
        </p:nvSpPr>
        <p:spPr>
          <a:xfrm>
            <a:off x="606939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151C3CC-DF56-4BA3-AB6A-938EC8840D84}"/>
              </a:ext>
            </a:extLst>
          </p:cNvPr>
          <p:cNvSpPr/>
          <p:nvPr/>
        </p:nvSpPr>
        <p:spPr>
          <a:xfrm>
            <a:off x="624626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4240342-2269-4173-BE9B-10B77B7CABDD}"/>
              </a:ext>
            </a:extLst>
          </p:cNvPr>
          <p:cNvSpPr/>
          <p:nvPr/>
        </p:nvSpPr>
        <p:spPr>
          <a:xfrm>
            <a:off x="64231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791A612-6E53-44F3-9AD6-EB2D229BDF56}"/>
              </a:ext>
            </a:extLst>
          </p:cNvPr>
          <p:cNvSpPr/>
          <p:nvPr/>
        </p:nvSpPr>
        <p:spPr>
          <a:xfrm>
            <a:off x="28858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B255B62-A51D-4467-96F7-7926D9201A43}"/>
              </a:ext>
            </a:extLst>
          </p:cNvPr>
          <p:cNvSpPr/>
          <p:nvPr/>
        </p:nvSpPr>
        <p:spPr>
          <a:xfrm>
            <a:off x="306269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FF16DB4-6971-4996-8283-B4FF6EC16AA4}"/>
              </a:ext>
            </a:extLst>
          </p:cNvPr>
          <p:cNvSpPr/>
          <p:nvPr/>
        </p:nvSpPr>
        <p:spPr>
          <a:xfrm>
            <a:off x="323955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D176E01-43AD-4DD6-8A7D-64B9E0FED556}"/>
              </a:ext>
            </a:extLst>
          </p:cNvPr>
          <p:cNvSpPr/>
          <p:nvPr/>
        </p:nvSpPr>
        <p:spPr>
          <a:xfrm>
            <a:off x="341642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C19C882-5024-4FE1-97C9-6AED8584C716}"/>
              </a:ext>
            </a:extLst>
          </p:cNvPr>
          <p:cNvSpPr/>
          <p:nvPr/>
        </p:nvSpPr>
        <p:spPr>
          <a:xfrm>
            <a:off x="359328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E04EFCC-3737-4C33-8094-BBC8A150A869}"/>
              </a:ext>
            </a:extLst>
          </p:cNvPr>
          <p:cNvSpPr/>
          <p:nvPr/>
        </p:nvSpPr>
        <p:spPr>
          <a:xfrm>
            <a:off x="377015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1275ADF-B24E-4195-9E6D-8C498EDD9DCF}"/>
              </a:ext>
            </a:extLst>
          </p:cNvPr>
          <p:cNvSpPr/>
          <p:nvPr/>
        </p:nvSpPr>
        <p:spPr>
          <a:xfrm>
            <a:off x="394701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3B50FBC-6259-4BA8-A77C-187B42CB124E}"/>
              </a:ext>
            </a:extLst>
          </p:cNvPr>
          <p:cNvSpPr/>
          <p:nvPr/>
        </p:nvSpPr>
        <p:spPr>
          <a:xfrm>
            <a:off x="412388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5247040-8E76-4CC0-A07F-2149757D5C97}"/>
              </a:ext>
            </a:extLst>
          </p:cNvPr>
          <p:cNvSpPr/>
          <p:nvPr/>
        </p:nvSpPr>
        <p:spPr>
          <a:xfrm>
            <a:off x="430074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DDD4F8B-5716-4DE3-8E15-1137DCE34DB6}"/>
              </a:ext>
            </a:extLst>
          </p:cNvPr>
          <p:cNvSpPr/>
          <p:nvPr/>
        </p:nvSpPr>
        <p:spPr>
          <a:xfrm>
            <a:off x="447761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8348CE1-9DDE-4DCE-A429-4CD07DA9C740}"/>
              </a:ext>
            </a:extLst>
          </p:cNvPr>
          <p:cNvSpPr/>
          <p:nvPr/>
        </p:nvSpPr>
        <p:spPr>
          <a:xfrm>
            <a:off x="465447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0ABC119-4071-4F11-9B57-5F0BEABA49C0}"/>
              </a:ext>
            </a:extLst>
          </p:cNvPr>
          <p:cNvSpPr/>
          <p:nvPr/>
        </p:nvSpPr>
        <p:spPr>
          <a:xfrm>
            <a:off x="483134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16B1BF2-8B7F-49BD-89F4-A4DD15748505}"/>
              </a:ext>
            </a:extLst>
          </p:cNvPr>
          <p:cNvSpPr/>
          <p:nvPr/>
        </p:nvSpPr>
        <p:spPr>
          <a:xfrm>
            <a:off x="500820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8E105E6-BC48-439F-8530-060C30E3074F}"/>
              </a:ext>
            </a:extLst>
          </p:cNvPr>
          <p:cNvSpPr/>
          <p:nvPr/>
        </p:nvSpPr>
        <p:spPr>
          <a:xfrm>
            <a:off x="518507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1D1AB48-7881-4C82-B1B7-190B1E63D3BB}"/>
              </a:ext>
            </a:extLst>
          </p:cNvPr>
          <p:cNvSpPr/>
          <p:nvPr/>
        </p:nvSpPr>
        <p:spPr>
          <a:xfrm>
            <a:off x="536193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E6EF076-FC14-48E9-A35F-445C79B87884}"/>
              </a:ext>
            </a:extLst>
          </p:cNvPr>
          <p:cNvSpPr/>
          <p:nvPr/>
        </p:nvSpPr>
        <p:spPr>
          <a:xfrm>
            <a:off x="553880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C8ED1B4-E53C-450C-AEB0-48710D7A15B9}"/>
              </a:ext>
            </a:extLst>
          </p:cNvPr>
          <p:cNvSpPr/>
          <p:nvPr/>
        </p:nvSpPr>
        <p:spPr>
          <a:xfrm>
            <a:off x="571566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81F9A4D-D0F1-4E2F-8F29-89D6D7E0A577}"/>
              </a:ext>
            </a:extLst>
          </p:cNvPr>
          <p:cNvSpPr/>
          <p:nvPr/>
        </p:nvSpPr>
        <p:spPr>
          <a:xfrm>
            <a:off x="589253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A18FE31-01DF-4985-8148-E7354B6245E3}"/>
              </a:ext>
            </a:extLst>
          </p:cNvPr>
          <p:cNvSpPr/>
          <p:nvPr/>
        </p:nvSpPr>
        <p:spPr>
          <a:xfrm>
            <a:off x="606939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03B26F3-ED77-4ACF-BA03-A60CB5E9E65D}"/>
              </a:ext>
            </a:extLst>
          </p:cNvPr>
          <p:cNvSpPr/>
          <p:nvPr/>
        </p:nvSpPr>
        <p:spPr>
          <a:xfrm>
            <a:off x="624626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4244C57-F9F9-48B3-A9E0-195AFAC722C2}"/>
              </a:ext>
            </a:extLst>
          </p:cNvPr>
          <p:cNvSpPr/>
          <p:nvPr/>
        </p:nvSpPr>
        <p:spPr>
          <a:xfrm>
            <a:off x="64231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E048732-3CD4-4400-A593-52004EDA5BB4}"/>
              </a:ext>
            </a:extLst>
          </p:cNvPr>
          <p:cNvSpPr/>
          <p:nvPr/>
        </p:nvSpPr>
        <p:spPr>
          <a:xfrm>
            <a:off x="28858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A43C599-92BD-4EE5-B617-49F9A3F4C377}"/>
              </a:ext>
            </a:extLst>
          </p:cNvPr>
          <p:cNvSpPr/>
          <p:nvPr/>
        </p:nvSpPr>
        <p:spPr>
          <a:xfrm>
            <a:off x="306269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C080C76E-6E58-4ED7-8BE9-2BB112763FAD}"/>
              </a:ext>
            </a:extLst>
          </p:cNvPr>
          <p:cNvSpPr/>
          <p:nvPr/>
        </p:nvSpPr>
        <p:spPr>
          <a:xfrm>
            <a:off x="323955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C0069A0-B10C-4608-A7CB-EB5C55FAB527}"/>
              </a:ext>
            </a:extLst>
          </p:cNvPr>
          <p:cNvSpPr/>
          <p:nvPr/>
        </p:nvSpPr>
        <p:spPr>
          <a:xfrm>
            <a:off x="341642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58B7CD4-29EE-416F-A4C4-A9C435C32446}"/>
              </a:ext>
            </a:extLst>
          </p:cNvPr>
          <p:cNvSpPr/>
          <p:nvPr/>
        </p:nvSpPr>
        <p:spPr>
          <a:xfrm>
            <a:off x="359328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86CEB1B-5067-491C-9476-AFF2F6E0E20B}"/>
              </a:ext>
            </a:extLst>
          </p:cNvPr>
          <p:cNvSpPr/>
          <p:nvPr/>
        </p:nvSpPr>
        <p:spPr>
          <a:xfrm>
            <a:off x="377015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A478891-1161-41AE-88A7-86A958CF6D0A}"/>
              </a:ext>
            </a:extLst>
          </p:cNvPr>
          <p:cNvSpPr/>
          <p:nvPr/>
        </p:nvSpPr>
        <p:spPr>
          <a:xfrm>
            <a:off x="394701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0311984-77AF-40C2-A1F9-152E6D530819}"/>
              </a:ext>
            </a:extLst>
          </p:cNvPr>
          <p:cNvSpPr/>
          <p:nvPr/>
        </p:nvSpPr>
        <p:spPr>
          <a:xfrm>
            <a:off x="412388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92E531A-8AD0-4718-B387-6383F77A8FEB}"/>
              </a:ext>
            </a:extLst>
          </p:cNvPr>
          <p:cNvSpPr/>
          <p:nvPr/>
        </p:nvSpPr>
        <p:spPr>
          <a:xfrm>
            <a:off x="430074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702E391-404E-48A2-9A25-3C37A35B6D6F}"/>
              </a:ext>
            </a:extLst>
          </p:cNvPr>
          <p:cNvSpPr/>
          <p:nvPr/>
        </p:nvSpPr>
        <p:spPr>
          <a:xfrm>
            <a:off x="447761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13CF4B1-ECA2-4FC5-BE67-0F2FB4207397}"/>
              </a:ext>
            </a:extLst>
          </p:cNvPr>
          <p:cNvSpPr/>
          <p:nvPr/>
        </p:nvSpPr>
        <p:spPr>
          <a:xfrm>
            <a:off x="465447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BAD1EC-3BA7-4CDB-9ABB-8761A268F759}"/>
              </a:ext>
            </a:extLst>
          </p:cNvPr>
          <p:cNvSpPr/>
          <p:nvPr/>
        </p:nvSpPr>
        <p:spPr>
          <a:xfrm>
            <a:off x="483134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08B2E08-C2E7-43D6-952C-D50962A7784E}"/>
              </a:ext>
            </a:extLst>
          </p:cNvPr>
          <p:cNvSpPr/>
          <p:nvPr/>
        </p:nvSpPr>
        <p:spPr>
          <a:xfrm>
            <a:off x="500820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A7FCEA3A-2CEB-4865-A3B7-3B08A488BF2E}"/>
              </a:ext>
            </a:extLst>
          </p:cNvPr>
          <p:cNvSpPr/>
          <p:nvPr/>
        </p:nvSpPr>
        <p:spPr>
          <a:xfrm>
            <a:off x="518507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814B8ED-54C3-4883-ABA0-0F20A6E2F85B}"/>
              </a:ext>
            </a:extLst>
          </p:cNvPr>
          <p:cNvSpPr/>
          <p:nvPr/>
        </p:nvSpPr>
        <p:spPr>
          <a:xfrm>
            <a:off x="536193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EC569094-FF4A-4E43-B83C-47D7C87025C4}"/>
              </a:ext>
            </a:extLst>
          </p:cNvPr>
          <p:cNvSpPr/>
          <p:nvPr/>
        </p:nvSpPr>
        <p:spPr>
          <a:xfrm>
            <a:off x="553880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83D9883-7DDC-41B7-BEAF-F49FBA060AA8}"/>
              </a:ext>
            </a:extLst>
          </p:cNvPr>
          <p:cNvSpPr/>
          <p:nvPr/>
        </p:nvSpPr>
        <p:spPr>
          <a:xfrm>
            <a:off x="571566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5C78FA7A-6BD0-46E5-BE34-9D316C648ADC}"/>
              </a:ext>
            </a:extLst>
          </p:cNvPr>
          <p:cNvSpPr/>
          <p:nvPr/>
        </p:nvSpPr>
        <p:spPr>
          <a:xfrm>
            <a:off x="589253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33C528A7-1C27-4F5B-BCB1-2BC81C0D2392}"/>
              </a:ext>
            </a:extLst>
          </p:cNvPr>
          <p:cNvSpPr/>
          <p:nvPr/>
        </p:nvSpPr>
        <p:spPr>
          <a:xfrm>
            <a:off x="606939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362FEDFC-0467-4D86-8A7A-3C6D05C5AB29}"/>
              </a:ext>
            </a:extLst>
          </p:cNvPr>
          <p:cNvSpPr/>
          <p:nvPr/>
        </p:nvSpPr>
        <p:spPr>
          <a:xfrm>
            <a:off x="624626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1EC4D8E-5DD9-4681-ABA0-190B837FA66F}"/>
              </a:ext>
            </a:extLst>
          </p:cNvPr>
          <p:cNvSpPr/>
          <p:nvPr/>
        </p:nvSpPr>
        <p:spPr>
          <a:xfrm>
            <a:off x="64231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D8ED2E8-BFEC-4115-9AD7-CB4B7E34039D}"/>
              </a:ext>
            </a:extLst>
          </p:cNvPr>
          <p:cNvSpPr/>
          <p:nvPr/>
        </p:nvSpPr>
        <p:spPr>
          <a:xfrm>
            <a:off x="28858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BAB5BD18-0D46-451E-A0A4-B574B5DCBD01}"/>
              </a:ext>
            </a:extLst>
          </p:cNvPr>
          <p:cNvSpPr/>
          <p:nvPr/>
        </p:nvSpPr>
        <p:spPr>
          <a:xfrm>
            <a:off x="306269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84F74C4B-C1FB-4134-9C34-59E250A5D5FC}"/>
              </a:ext>
            </a:extLst>
          </p:cNvPr>
          <p:cNvSpPr/>
          <p:nvPr/>
        </p:nvSpPr>
        <p:spPr>
          <a:xfrm>
            <a:off x="323955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C14BE23B-7A96-41A7-9577-C4B1F9CAC08A}"/>
              </a:ext>
            </a:extLst>
          </p:cNvPr>
          <p:cNvSpPr/>
          <p:nvPr/>
        </p:nvSpPr>
        <p:spPr>
          <a:xfrm>
            <a:off x="341642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05A5822-C3DD-4178-BC3C-3CED088C7E31}"/>
              </a:ext>
            </a:extLst>
          </p:cNvPr>
          <p:cNvSpPr/>
          <p:nvPr/>
        </p:nvSpPr>
        <p:spPr>
          <a:xfrm>
            <a:off x="359328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775D9540-0A78-4ED6-B52C-972E28EDB725}"/>
              </a:ext>
            </a:extLst>
          </p:cNvPr>
          <p:cNvSpPr/>
          <p:nvPr/>
        </p:nvSpPr>
        <p:spPr>
          <a:xfrm>
            <a:off x="377015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09EED452-CC10-4C4E-8ECB-E614036F3531}"/>
              </a:ext>
            </a:extLst>
          </p:cNvPr>
          <p:cNvSpPr/>
          <p:nvPr/>
        </p:nvSpPr>
        <p:spPr>
          <a:xfrm>
            <a:off x="394701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FD3CD96-246C-4F19-B8D2-FC436DF0E68C}"/>
              </a:ext>
            </a:extLst>
          </p:cNvPr>
          <p:cNvSpPr/>
          <p:nvPr/>
        </p:nvSpPr>
        <p:spPr>
          <a:xfrm>
            <a:off x="412388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6B24D5A4-DE53-4734-A3A1-DB4046D38800}"/>
              </a:ext>
            </a:extLst>
          </p:cNvPr>
          <p:cNvSpPr/>
          <p:nvPr/>
        </p:nvSpPr>
        <p:spPr>
          <a:xfrm>
            <a:off x="430074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A9C024C-FD2D-498C-98FD-AFB6C4A32655}"/>
              </a:ext>
            </a:extLst>
          </p:cNvPr>
          <p:cNvSpPr/>
          <p:nvPr/>
        </p:nvSpPr>
        <p:spPr>
          <a:xfrm>
            <a:off x="447761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023DB54-1D19-4C59-A4E5-DAF816A1DC98}"/>
              </a:ext>
            </a:extLst>
          </p:cNvPr>
          <p:cNvSpPr/>
          <p:nvPr/>
        </p:nvSpPr>
        <p:spPr>
          <a:xfrm>
            <a:off x="465447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E67F514-8237-4450-9109-15379F0FB12E}"/>
              </a:ext>
            </a:extLst>
          </p:cNvPr>
          <p:cNvSpPr/>
          <p:nvPr/>
        </p:nvSpPr>
        <p:spPr>
          <a:xfrm>
            <a:off x="483134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D2224B55-1240-4043-8A38-221E50F8E1BB}"/>
              </a:ext>
            </a:extLst>
          </p:cNvPr>
          <p:cNvSpPr/>
          <p:nvPr/>
        </p:nvSpPr>
        <p:spPr>
          <a:xfrm>
            <a:off x="500820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BA1FA24-8B28-4D63-B80D-183FEEBA2A30}"/>
              </a:ext>
            </a:extLst>
          </p:cNvPr>
          <p:cNvSpPr/>
          <p:nvPr/>
        </p:nvSpPr>
        <p:spPr>
          <a:xfrm>
            <a:off x="518507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2451C29-04EE-4088-8105-BBABD0B4EEE3}"/>
              </a:ext>
            </a:extLst>
          </p:cNvPr>
          <p:cNvSpPr/>
          <p:nvPr/>
        </p:nvSpPr>
        <p:spPr>
          <a:xfrm>
            <a:off x="536193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3B7C4AB-91B6-4301-9A5F-9BD78CBFE693}"/>
              </a:ext>
            </a:extLst>
          </p:cNvPr>
          <p:cNvSpPr/>
          <p:nvPr/>
        </p:nvSpPr>
        <p:spPr>
          <a:xfrm>
            <a:off x="553880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3993EAE-CC3F-4EB0-A33C-FB4325A5FC2E}"/>
              </a:ext>
            </a:extLst>
          </p:cNvPr>
          <p:cNvSpPr/>
          <p:nvPr/>
        </p:nvSpPr>
        <p:spPr>
          <a:xfrm>
            <a:off x="571566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DD32935-7591-42BC-A236-B1462FC27790}"/>
              </a:ext>
            </a:extLst>
          </p:cNvPr>
          <p:cNvSpPr/>
          <p:nvPr/>
        </p:nvSpPr>
        <p:spPr>
          <a:xfrm>
            <a:off x="589253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25CEEC8C-3ECA-4CCF-891C-4C95D057663A}"/>
              </a:ext>
            </a:extLst>
          </p:cNvPr>
          <p:cNvSpPr/>
          <p:nvPr/>
        </p:nvSpPr>
        <p:spPr>
          <a:xfrm>
            <a:off x="606939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CCA3BFD-5D6E-467F-9F6F-F884C7A7A3A0}"/>
              </a:ext>
            </a:extLst>
          </p:cNvPr>
          <p:cNvSpPr/>
          <p:nvPr/>
        </p:nvSpPr>
        <p:spPr>
          <a:xfrm>
            <a:off x="624626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03B40C13-3991-4E64-BAF2-B4399BDD6C63}"/>
              </a:ext>
            </a:extLst>
          </p:cNvPr>
          <p:cNvSpPr/>
          <p:nvPr/>
        </p:nvSpPr>
        <p:spPr>
          <a:xfrm>
            <a:off x="64231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484531E7-B4B1-4822-809B-EC8AA7F7ECB0}"/>
              </a:ext>
            </a:extLst>
          </p:cNvPr>
          <p:cNvSpPr/>
          <p:nvPr/>
        </p:nvSpPr>
        <p:spPr>
          <a:xfrm>
            <a:off x="28858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EA58714-66B0-47D2-B713-2D67F389662B}"/>
              </a:ext>
            </a:extLst>
          </p:cNvPr>
          <p:cNvSpPr/>
          <p:nvPr/>
        </p:nvSpPr>
        <p:spPr>
          <a:xfrm>
            <a:off x="306269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08B4AA81-97A3-485A-8198-E4445093B7FC}"/>
              </a:ext>
            </a:extLst>
          </p:cNvPr>
          <p:cNvSpPr/>
          <p:nvPr/>
        </p:nvSpPr>
        <p:spPr>
          <a:xfrm>
            <a:off x="323955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34E7687-F213-414C-800B-39522824EC53}"/>
              </a:ext>
            </a:extLst>
          </p:cNvPr>
          <p:cNvSpPr/>
          <p:nvPr/>
        </p:nvSpPr>
        <p:spPr>
          <a:xfrm>
            <a:off x="341642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C23FBEF2-569B-4426-9239-E8C5E57CBD56}"/>
              </a:ext>
            </a:extLst>
          </p:cNvPr>
          <p:cNvSpPr/>
          <p:nvPr/>
        </p:nvSpPr>
        <p:spPr>
          <a:xfrm>
            <a:off x="359328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6B16DB8-F4D3-47BD-8A53-D6732CD6446D}"/>
              </a:ext>
            </a:extLst>
          </p:cNvPr>
          <p:cNvSpPr/>
          <p:nvPr/>
        </p:nvSpPr>
        <p:spPr>
          <a:xfrm>
            <a:off x="377015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3593B58-FE23-4C98-A034-23AEBAE85A18}"/>
              </a:ext>
            </a:extLst>
          </p:cNvPr>
          <p:cNvSpPr/>
          <p:nvPr/>
        </p:nvSpPr>
        <p:spPr>
          <a:xfrm>
            <a:off x="394701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DA2439C-368E-4866-AC4D-B1E0B4C487C7}"/>
              </a:ext>
            </a:extLst>
          </p:cNvPr>
          <p:cNvSpPr/>
          <p:nvPr/>
        </p:nvSpPr>
        <p:spPr>
          <a:xfrm>
            <a:off x="412388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1926DDE-E5B8-403A-8376-6FFEFA8C12BC}"/>
              </a:ext>
            </a:extLst>
          </p:cNvPr>
          <p:cNvSpPr/>
          <p:nvPr/>
        </p:nvSpPr>
        <p:spPr>
          <a:xfrm>
            <a:off x="430074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4C967940-F461-44D7-9804-532F6CB8F2AA}"/>
              </a:ext>
            </a:extLst>
          </p:cNvPr>
          <p:cNvSpPr/>
          <p:nvPr/>
        </p:nvSpPr>
        <p:spPr>
          <a:xfrm>
            <a:off x="447761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E7C10E1B-2546-4ADF-B043-3754C6C081DE}"/>
              </a:ext>
            </a:extLst>
          </p:cNvPr>
          <p:cNvSpPr/>
          <p:nvPr/>
        </p:nvSpPr>
        <p:spPr>
          <a:xfrm>
            <a:off x="465447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0120C8E-F285-4424-B1DD-5A07A396528F}"/>
              </a:ext>
            </a:extLst>
          </p:cNvPr>
          <p:cNvSpPr/>
          <p:nvPr/>
        </p:nvSpPr>
        <p:spPr>
          <a:xfrm>
            <a:off x="483134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8C311F04-FBFE-4FA1-9DC7-1E62724FB5BC}"/>
              </a:ext>
            </a:extLst>
          </p:cNvPr>
          <p:cNvSpPr/>
          <p:nvPr/>
        </p:nvSpPr>
        <p:spPr>
          <a:xfrm>
            <a:off x="500820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F9BD5A73-CDA2-4DC4-8C88-744667AC5EAF}"/>
              </a:ext>
            </a:extLst>
          </p:cNvPr>
          <p:cNvSpPr/>
          <p:nvPr/>
        </p:nvSpPr>
        <p:spPr>
          <a:xfrm>
            <a:off x="518507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F84A637-36B7-49A5-BD94-28CF8C31B4AF}"/>
              </a:ext>
            </a:extLst>
          </p:cNvPr>
          <p:cNvSpPr/>
          <p:nvPr/>
        </p:nvSpPr>
        <p:spPr>
          <a:xfrm>
            <a:off x="536193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3AC97E4-1E94-45A2-85BF-AA12580CC12A}"/>
              </a:ext>
            </a:extLst>
          </p:cNvPr>
          <p:cNvSpPr/>
          <p:nvPr/>
        </p:nvSpPr>
        <p:spPr>
          <a:xfrm>
            <a:off x="553880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C4978C2-F298-47F1-A3E1-118786D373ED}"/>
              </a:ext>
            </a:extLst>
          </p:cNvPr>
          <p:cNvSpPr/>
          <p:nvPr/>
        </p:nvSpPr>
        <p:spPr>
          <a:xfrm>
            <a:off x="571566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5CC1A7-50BF-4D21-A608-39EA87288FBF}"/>
              </a:ext>
            </a:extLst>
          </p:cNvPr>
          <p:cNvSpPr/>
          <p:nvPr/>
        </p:nvSpPr>
        <p:spPr>
          <a:xfrm>
            <a:off x="589253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0916608B-D3B6-4002-9212-8081E40A3B06}"/>
              </a:ext>
            </a:extLst>
          </p:cNvPr>
          <p:cNvSpPr/>
          <p:nvPr/>
        </p:nvSpPr>
        <p:spPr>
          <a:xfrm>
            <a:off x="606939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857611B-6DD0-487A-9196-AD4C9A181850}"/>
              </a:ext>
            </a:extLst>
          </p:cNvPr>
          <p:cNvSpPr/>
          <p:nvPr/>
        </p:nvSpPr>
        <p:spPr>
          <a:xfrm>
            <a:off x="624626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0346CF2C-98FB-435A-A860-1B528E2F0057}"/>
              </a:ext>
            </a:extLst>
          </p:cNvPr>
          <p:cNvSpPr/>
          <p:nvPr/>
        </p:nvSpPr>
        <p:spPr>
          <a:xfrm>
            <a:off x="64231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59E999C-F589-4BA1-92E6-AA61D600E907}"/>
              </a:ext>
            </a:extLst>
          </p:cNvPr>
          <p:cNvSpPr/>
          <p:nvPr/>
        </p:nvSpPr>
        <p:spPr>
          <a:xfrm>
            <a:off x="28858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BBC3AD50-85EF-41C7-80A7-06B066F73860}"/>
              </a:ext>
            </a:extLst>
          </p:cNvPr>
          <p:cNvSpPr/>
          <p:nvPr/>
        </p:nvSpPr>
        <p:spPr>
          <a:xfrm>
            <a:off x="306269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E703647F-6939-4046-9816-FBDD449EBFAD}"/>
              </a:ext>
            </a:extLst>
          </p:cNvPr>
          <p:cNvSpPr/>
          <p:nvPr/>
        </p:nvSpPr>
        <p:spPr>
          <a:xfrm>
            <a:off x="323955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D7CAD5E-BF7E-4108-98B0-DC16BC1A9915}"/>
              </a:ext>
            </a:extLst>
          </p:cNvPr>
          <p:cNvSpPr/>
          <p:nvPr/>
        </p:nvSpPr>
        <p:spPr>
          <a:xfrm>
            <a:off x="341642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1484BEE-03C5-4456-9614-B1C7D659F3E9}"/>
              </a:ext>
            </a:extLst>
          </p:cNvPr>
          <p:cNvSpPr/>
          <p:nvPr/>
        </p:nvSpPr>
        <p:spPr>
          <a:xfrm>
            <a:off x="359328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CC0B3866-4B74-4C9A-B110-67E4FDBD9E61}"/>
              </a:ext>
            </a:extLst>
          </p:cNvPr>
          <p:cNvSpPr/>
          <p:nvPr/>
        </p:nvSpPr>
        <p:spPr>
          <a:xfrm>
            <a:off x="377015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C4FA02B-9B4E-4C99-A14F-4899F0DC0320}"/>
              </a:ext>
            </a:extLst>
          </p:cNvPr>
          <p:cNvSpPr/>
          <p:nvPr/>
        </p:nvSpPr>
        <p:spPr>
          <a:xfrm>
            <a:off x="394701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1B0591FC-FBE8-4D93-B1D3-B61309E1B923}"/>
              </a:ext>
            </a:extLst>
          </p:cNvPr>
          <p:cNvSpPr/>
          <p:nvPr/>
        </p:nvSpPr>
        <p:spPr>
          <a:xfrm>
            <a:off x="412388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20018B34-0457-47E2-8EC4-9F6D911C4925}"/>
              </a:ext>
            </a:extLst>
          </p:cNvPr>
          <p:cNvSpPr/>
          <p:nvPr/>
        </p:nvSpPr>
        <p:spPr>
          <a:xfrm>
            <a:off x="430074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C4B76D5-61B1-45AC-A069-D77AB7F07029}"/>
              </a:ext>
            </a:extLst>
          </p:cNvPr>
          <p:cNvSpPr/>
          <p:nvPr/>
        </p:nvSpPr>
        <p:spPr>
          <a:xfrm>
            <a:off x="447761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A1FE059B-4E9B-44F7-A10E-A051D29C502D}"/>
              </a:ext>
            </a:extLst>
          </p:cNvPr>
          <p:cNvSpPr/>
          <p:nvPr/>
        </p:nvSpPr>
        <p:spPr>
          <a:xfrm>
            <a:off x="465447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FCDA865-4F93-4B52-903F-2706F6FADD54}"/>
              </a:ext>
            </a:extLst>
          </p:cNvPr>
          <p:cNvSpPr/>
          <p:nvPr/>
        </p:nvSpPr>
        <p:spPr>
          <a:xfrm>
            <a:off x="483134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B3836218-0935-4425-A314-B6F895E1E883}"/>
              </a:ext>
            </a:extLst>
          </p:cNvPr>
          <p:cNvSpPr/>
          <p:nvPr/>
        </p:nvSpPr>
        <p:spPr>
          <a:xfrm>
            <a:off x="500820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84B8F938-B9F6-4160-B0E9-3C223FD3CAA6}"/>
              </a:ext>
            </a:extLst>
          </p:cNvPr>
          <p:cNvSpPr/>
          <p:nvPr/>
        </p:nvSpPr>
        <p:spPr>
          <a:xfrm>
            <a:off x="518507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4D8FF1F-1617-46FA-A1ED-21AA886A1F5A}"/>
              </a:ext>
            </a:extLst>
          </p:cNvPr>
          <p:cNvSpPr/>
          <p:nvPr/>
        </p:nvSpPr>
        <p:spPr>
          <a:xfrm>
            <a:off x="536193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9AE810AF-10AB-43BF-B0C8-3E5FE1AC071F}"/>
              </a:ext>
            </a:extLst>
          </p:cNvPr>
          <p:cNvSpPr/>
          <p:nvPr/>
        </p:nvSpPr>
        <p:spPr>
          <a:xfrm>
            <a:off x="553880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A6BF456-6924-4B96-B001-0FE887C28BC5}"/>
              </a:ext>
            </a:extLst>
          </p:cNvPr>
          <p:cNvSpPr/>
          <p:nvPr/>
        </p:nvSpPr>
        <p:spPr>
          <a:xfrm>
            <a:off x="571566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840DF3D-CF48-4849-928D-5524977E61FF}"/>
              </a:ext>
            </a:extLst>
          </p:cNvPr>
          <p:cNvSpPr/>
          <p:nvPr/>
        </p:nvSpPr>
        <p:spPr>
          <a:xfrm>
            <a:off x="589253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71D1C586-8ED4-4794-8BC6-4327F9A41CD2}"/>
              </a:ext>
            </a:extLst>
          </p:cNvPr>
          <p:cNvSpPr/>
          <p:nvPr/>
        </p:nvSpPr>
        <p:spPr>
          <a:xfrm>
            <a:off x="606939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861C680F-1CCD-4DE4-8F37-6830D47BE183}"/>
              </a:ext>
            </a:extLst>
          </p:cNvPr>
          <p:cNvSpPr/>
          <p:nvPr/>
        </p:nvSpPr>
        <p:spPr>
          <a:xfrm>
            <a:off x="624626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8FE285-2591-4EEA-A3DB-4E4573D948A0}"/>
              </a:ext>
            </a:extLst>
          </p:cNvPr>
          <p:cNvSpPr/>
          <p:nvPr/>
        </p:nvSpPr>
        <p:spPr>
          <a:xfrm>
            <a:off x="64231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65D8D5B5-E69A-4566-9346-4EA61BC1F3DE}"/>
              </a:ext>
            </a:extLst>
          </p:cNvPr>
          <p:cNvSpPr/>
          <p:nvPr/>
        </p:nvSpPr>
        <p:spPr>
          <a:xfrm>
            <a:off x="28858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7F43B18C-8A03-435E-A9BC-716BB20AE214}"/>
              </a:ext>
            </a:extLst>
          </p:cNvPr>
          <p:cNvSpPr/>
          <p:nvPr/>
        </p:nvSpPr>
        <p:spPr>
          <a:xfrm>
            <a:off x="306269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D615E4B-28D6-4BE1-974B-E4DFC1CB4A12}"/>
              </a:ext>
            </a:extLst>
          </p:cNvPr>
          <p:cNvSpPr/>
          <p:nvPr/>
        </p:nvSpPr>
        <p:spPr>
          <a:xfrm>
            <a:off x="323955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4A63DEF-7D38-45CE-9117-72402B307271}"/>
              </a:ext>
            </a:extLst>
          </p:cNvPr>
          <p:cNvSpPr/>
          <p:nvPr/>
        </p:nvSpPr>
        <p:spPr>
          <a:xfrm>
            <a:off x="341642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0511AA8A-64D6-43DD-9885-E36957A2DF85}"/>
              </a:ext>
            </a:extLst>
          </p:cNvPr>
          <p:cNvSpPr/>
          <p:nvPr/>
        </p:nvSpPr>
        <p:spPr>
          <a:xfrm>
            <a:off x="359328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7204585F-91D1-4B7B-9CF4-0A25DB8BD7BD}"/>
              </a:ext>
            </a:extLst>
          </p:cNvPr>
          <p:cNvSpPr/>
          <p:nvPr/>
        </p:nvSpPr>
        <p:spPr>
          <a:xfrm>
            <a:off x="377015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F3A485F3-64CF-4AA4-BBA3-FEF70CA6970D}"/>
              </a:ext>
            </a:extLst>
          </p:cNvPr>
          <p:cNvSpPr/>
          <p:nvPr/>
        </p:nvSpPr>
        <p:spPr>
          <a:xfrm>
            <a:off x="394701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52140980-278B-46B1-A2DD-18D2A9477B55}"/>
              </a:ext>
            </a:extLst>
          </p:cNvPr>
          <p:cNvSpPr/>
          <p:nvPr/>
        </p:nvSpPr>
        <p:spPr>
          <a:xfrm>
            <a:off x="412388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52D9DA15-1E84-40E5-A3F0-A36097825EBB}"/>
              </a:ext>
            </a:extLst>
          </p:cNvPr>
          <p:cNvSpPr/>
          <p:nvPr/>
        </p:nvSpPr>
        <p:spPr>
          <a:xfrm>
            <a:off x="430074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EEC7A694-2F90-4327-8F9D-4B740027DB70}"/>
              </a:ext>
            </a:extLst>
          </p:cNvPr>
          <p:cNvSpPr/>
          <p:nvPr/>
        </p:nvSpPr>
        <p:spPr>
          <a:xfrm>
            <a:off x="447761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9BFCC3C6-A9B2-45F7-B39B-F86E5F2E9448}"/>
              </a:ext>
            </a:extLst>
          </p:cNvPr>
          <p:cNvSpPr/>
          <p:nvPr/>
        </p:nvSpPr>
        <p:spPr>
          <a:xfrm>
            <a:off x="465447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DB9811C-A557-40FB-AD67-5583C6F591BD}"/>
              </a:ext>
            </a:extLst>
          </p:cNvPr>
          <p:cNvSpPr/>
          <p:nvPr/>
        </p:nvSpPr>
        <p:spPr>
          <a:xfrm>
            <a:off x="483134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4BDFE444-0BE9-4344-AFEB-171923AE010C}"/>
              </a:ext>
            </a:extLst>
          </p:cNvPr>
          <p:cNvSpPr/>
          <p:nvPr/>
        </p:nvSpPr>
        <p:spPr>
          <a:xfrm>
            <a:off x="500820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32D61D23-944E-4A91-B899-A996824EB02E}"/>
              </a:ext>
            </a:extLst>
          </p:cNvPr>
          <p:cNvSpPr/>
          <p:nvPr/>
        </p:nvSpPr>
        <p:spPr>
          <a:xfrm>
            <a:off x="518507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00B5203-739A-49E5-87D9-E323BED817A6}"/>
              </a:ext>
            </a:extLst>
          </p:cNvPr>
          <p:cNvSpPr/>
          <p:nvPr/>
        </p:nvSpPr>
        <p:spPr>
          <a:xfrm>
            <a:off x="536193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71D6EA12-0CD7-44E4-BB9F-C80162895FA8}"/>
              </a:ext>
            </a:extLst>
          </p:cNvPr>
          <p:cNvSpPr/>
          <p:nvPr/>
        </p:nvSpPr>
        <p:spPr>
          <a:xfrm>
            <a:off x="553880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6D79B565-6308-426B-A191-D207AC4A6338}"/>
              </a:ext>
            </a:extLst>
          </p:cNvPr>
          <p:cNvSpPr/>
          <p:nvPr/>
        </p:nvSpPr>
        <p:spPr>
          <a:xfrm>
            <a:off x="571566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51356910-A4E0-4570-A522-B471F3D703C0}"/>
              </a:ext>
            </a:extLst>
          </p:cNvPr>
          <p:cNvSpPr/>
          <p:nvPr/>
        </p:nvSpPr>
        <p:spPr>
          <a:xfrm>
            <a:off x="589253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C7F40FB1-8FFF-4EDB-A0D1-9F12C39B13BA}"/>
              </a:ext>
            </a:extLst>
          </p:cNvPr>
          <p:cNvSpPr/>
          <p:nvPr/>
        </p:nvSpPr>
        <p:spPr>
          <a:xfrm>
            <a:off x="606939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06674551-E603-4AEC-8785-9D9743D47EE0}"/>
              </a:ext>
            </a:extLst>
          </p:cNvPr>
          <p:cNvSpPr/>
          <p:nvPr/>
        </p:nvSpPr>
        <p:spPr>
          <a:xfrm>
            <a:off x="624626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35FA9DC6-410A-4C18-976B-636CC8BB2B7E}"/>
              </a:ext>
            </a:extLst>
          </p:cNvPr>
          <p:cNvSpPr/>
          <p:nvPr/>
        </p:nvSpPr>
        <p:spPr>
          <a:xfrm>
            <a:off x="64231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F7A03BEC-3344-4973-A219-CCDC75E859DE}"/>
              </a:ext>
            </a:extLst>
          </p:cNvPr>
          <p:cNvSpPr/>
          <p:nvPr/>
        </p:nvSpPr>
        <p:spPr>
          <a:xfrm>
            <a:off x="28858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9174C132-5F9F-41F0-AD8A-868BCB4CA59D}"/>
              </a:ext>
            </a:extLst>
          </p:cNvPr>
          <p:cNvSpPr/>
          <p:nvPr/>
        </p:nvSpPr>
        <p:spPr>
          <a:xfrm>
            <a:off x="306269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F82D4318-3771-42F8-9410-2EC7D1DFBCF2}"/>
              </a:ext>
            </a:extLst>
          </p:cNvPr>
          <p:cNvSpPr/>
          <p:nvPr/>
        </p:nvSpPr>
        <p:spPr>
          <a:xfrm>
            <a:off x="323955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037C3E81-1494-4012-9610-05F60059CC96}"/>
              </a:ext>
            </a:extLst>
          </p:cNvPr>
          <p:cNvSpPr/>
          <p:nvPr/>
        </p:nvSpPr>
        <p:spPr>
          <a:xfrm>
            <a:off x="341642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2BFE58EA-B54C-4D8D-A4A6-E9FBB40ED39B}"/>
              </a:ext>
            </a:extLst>
          </p:cNvPr>
          <p:cNvSpPr/>
          <p:nvPr/>
        </p:nvSpPr>
        <p:spPr>
          <a:xfrm>
            <a:off x="359328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DFE82057-161E-4CE9-8B95-BD0770BFA124}"/>
              </a:ext>
            </a:extLst>
          </p:cNvPr>
          <p:cNvSpPr/>
          <p:nvPr/>
        </p:nvSpPr>
        <p:spPr>
          <a:xfrm>
            <a:off x="377015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D4D5EC46-8A7A-46F4-9974-F5FEABCAF906}"/>
              </a:ext>
            </a:extLst>
          </p:cNvPr>
          <p:cNvSpPr/>
          <p:nvPr/>
        </p:nvSpPr>
        <p:spPr>
          <a:xfrm>
            <a:off x="394701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D42FE5AC-DB1B-428D-8BE0-9C76483A5E0C}"/>
              </a:ext>
            </a:extLst>
          </p:cNvPr>
          <p:cNvSpPr/>
          <p:nvPr/>
        </p:nvSpPr>
        <p:spPr>
          <a:xfrm>
            <a:off x="412388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FE90B1A5-1597-4406-A6B7-A6479DBDE154}"/>
              </a:ext>
            </a:extLst>
          </p:cNvPr>
          <p:cNvSpPr/>
          <p:nvPr/>
        </p:nvSpPr>
        <p:spPr>
          <a:xfrm>
            <a:off x="430074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B58B1783-0154-4B96-BBC2-BB33F58EDCC5}"/>
              </a:ext>
            </a:extLst>
          </p:cNvPr>
          <p:cNvSpPr/>
          <p:nvPr/>
        </p:nvSpPr>
        <p:spPr>
          <a:xfrm>
            <a:off x="447761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CBC8AD07-7F9C-42E9-8CC2-20687A3A5324}"/>
              </a:ext>
            </a:extLst>
          </p:cNvPr>
          <p:cNvSpPr/>
          <p:nvPr/>
        </p:nvSpPr>
        <p:spPr>
          <a:xfrm>
            <a:off x="465447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2D7B65EE-DC1A-4D26-9245-DC7B4F390D43}"/>
              </a:ext>
            </a:extLst>
          </p:cNvPr>
          <p:cNvSpPr/>
          <p:nvPr/>
        </p:nvSpPr>
        <p:spPr>
          <a:xfrm>
            <a:off x="483134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74340F9E-A521-49A5-AB6F-3C2CD00AF33E}"/>
              </a:ext>
            </a:extLst>
          </p:cNvPr>
          <p:cNvSpPr/>
          <p:nvPr/>
        </p:nvSpPr>
        <p:spPr>
          <a:xfrm>
            <a:off x="500820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0032FD45-E48F-4366-8579-7AD6B0ADB0AE}"/>
              </a:ext>
            </a:extLst>
          </p:cNvPr>
          <p:cNvSpPr/>
          <p:nvPr/>
        </p:nvSpPr>
        <p:spPr>
          <a:xfrm>
            <a:off x="518507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207E9AA2-69E2-4C68-86E3-1A1B2F641DD4}"/>
              </a:ext>
            </a:extLst>
          </p:cNvPr>
          <p:cNvSpPr/>
          <p:nvPr/>
        </p:nvSpPr>
        <p:spPr>
          <a:xfrm>
            <a:off x="536193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1F0BFE04-B47E-4AFD-914F-9B33ED6091FC}"/>
              </a:ext>
            </a:extLst>
          </p:cNvPr>
          <p:cNvSpPr/>
          <p:nvPr/>
        </p:nvSpPr>
        <p:spPr>
          <a:xfrm>
            <a:off x="553880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33A1BA7F-87EC-4BB1-949D-780BD30EC88B}"/>
              </a:ext>
            </a:extLst>
          </p:cNvPr>
          <p:cNvSpPr/>
          <p:nvPr/>
        </p:nvSpPr>
        <p:spPr>
          <a:xfrm>
            <a:off x="571566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766B9891-F07C-433C-B9D7-19A6E23D1F9D}"/>
              </a:ext>
            </a:extLst>
          </p:cNvPr>
          <p:cNvSpPr/>
          <p:nvPr/>
        </p:nvSpPr>
        <p:spPr>
          <a:xfrm>
            <a:off x="589253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1A08CDA0-C657-4849-8870-C52EFBD6B932}"/>
              </a:ext>
            </a:extLst>
          </p:cNvPr>
          <p:cNvSpPr/>
          <p:nvPr/>
        </p:nvSpPr>
        <p:spPr>
          <a:xfrm>
            <a:off x="606939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1C8DDB22-C645-444D-829E-2B12C92BD202}"/>
              </a:ext>
            </a:extLst>
          </p:cNvPr>
          <p:cNvSpPr/>
          <p:nvPr/>
        </p:nvSpPr>
        <p:spPr>
          <a:xfrm>
            <a:off x="624626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2C2EB57A-805A-4D0A-A556-85C8BB031A86}"/>
              </a:ext>
            </a:extLst>
          </p:cNvPr>
          <p:cNvSpPr/>
          <p:nvPr/>
        </p:nvSpPr>
        <p:spPr>
          <a:xfrm>
            <a:off x="64231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BDF08B9B-4CE1-4D0D-BBC2-6138A202D96E}"/>
              </a:ext>
            </a:extLst>
          </p:cNvPr>
          <p:cNvSpPr/>
          <p:nvPr/>
        </p:nvSpPr>
        <p:spPr>
          <a:xfrm>
            <a:off x="28858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CF88A4A-1970-4EA6-85BD-00B12D37F996}"/>
              </a:ext>
            </a:extLst>
          </p:cNvPr>
          <p:cNvSpPr/>
          <p:nvPr/>
        </p:nvSpPr>
        <p:spPr>
          <a:xfrm>
            <a:off x="306269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00F8918-6440-465D-BAB9-17973CEEDF3E}"/>
              </a:ext>
            </a:extLst>
          </p:cNvPr>
          <p:cNvSpPr/>
          <p:nvPr/>
        </p:nvSpPr>
        <p:spPr>
          <a:xfrm>
            <a:off x="323955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5DE4254E-C923-4CD2-A99E-8EC0A826C0B4}"/>
              </a:ext>
            </a:extLst>
          </p:cNvPr>
          <p:cNvSpPr/>
          <p:nvPr/>
        </p:nvSpPr>
        <p:spPr>
          <a:xfrm>
            <a:off x="341642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4B2897E8-5D52-4283-A25D-B8FBE82F4426}"/>
              </a:ext>
            </a:extLst>
          </p:cNvPr>
          <p:cNvSpPr/>
          <p:nvPr/>
        </p:nvSpPr>
        <p:spPr>
          <a:xfrm>
            <a:off x="359328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86BA7AD5-3503-46A3-85F3-7252D2791D34}"/>
              </a:ext>
            </a:extLst>
          </p:cNvPr>
          <p:cNvSpPr/>
          <p:nvPr/>
        </p:nvSpPr>
        <p:spPr>
          <a:xfrm>
            <a:off x="377015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E6955EC8-2CD2-46D5-983C-6002BD829E37}"/>
              </a:ext>
            </a:extLst>
          </p:cNvPr>
          <p:cNvSpPr/>
          <p:nvPr/>
        </p:nvSpPr>
        <p:spPr>
          <a:xfrm>
            <a:off x="394701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6D475ABC-9266-43B6-AF6A-57EC30301876}"/>
              </a:ext>
            </a:extLst>
          </p:cNvPr>
          <p:cNvSpPr/>
          <p:nvPr/>
        </p:nvSpPr>
        <p:spPr>
          <a:xfrm>
            <a:off x="412388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ECD37587-AACD-4026-B1A2-6EE702259547}"/>
              </a:ext>
            </a:extLst>
          </p:cNvPr>
          <p:cNvSpPr/>
          <p:nvPr/>
        </p:nvSpPr>
        <p:spPr>
          <a:xfrm>
            <a:off x="430074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D096AFC5-659A-4292-A53E-270BD8F27D70}"/>
              </a:ext>
            </a:extLst>
          </p:cNvPr>
          <p:cNvSpPr/>
          <p:nvPr/>
        </p:nvSpPr>
        <p:spPr>
          <a:xfrm>
            <a:off x="447761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2DA1B032-57EA-4621-A7D0-EF9C1877D672}"/>
              </a:ext>
            </a:extLst>
          </p:cNvPr>
          <p:cNvSpPr/>
          <p:nvPr/>
        </p:nvSpPr>
        <p:spPr>
          <a:xfrm>
            <a:off x="465447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2FB2A930-BFC6-4E7E-BFF5-F894769B2100}"/>
              </a:ext>
            </a:extLst>
          </p:cNvPr>
          <p:cNvSpPr/>
          <p:nvPr/>
        </p:nvSpPr>
        <p:spPr>
          <a:xfrm>
            <a:off x="483134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2F958208-44F6-42B7-A0B0-F5F15B123B2F}"/>
              </a:ext>
            </a:extLst>
          </p:cNvPr>
          <p:cNvSpPr/>
          <p:nvPr/>
        </p:nvSpPr>
        <p:spPr>
          <a:xfrm>
            <a:off x="500820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D027F2F4-EEF5-45D5-9E7D-CFE17BE97A79}"/>
              </a:ext>
            </a:extLst>
          </p:cNvPr>
          <p:cNvSpPr/>
          <p:nvPr/>
        </p:nvSpPr>
        <p:spPr>
          <a:xfrm>
            <a:off x="518507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9CF192F5-794C-4DE1-9949-55A2058BC994}"/>
              </a:ext>
            </a:extLst>
          </p:cNvPr>
          <p:cNvSpPr/>
          <p:nvPr/>
        </p:nvSpPr>
        <p:spPr>
          <a:xfrm>
            <a:off x="536193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EC07E5B6-AAFA-41BB-8289-868D3A2CFFDE}"/>
              </a:ext>
            </a:extLst>
          </p:cNvPr>
          <p:cNvSpPr/>
          <p:nvPr/>
        </p:nvSpPr>
        <p:spPr>
          <a:xfrm>
            <a:off x="553880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50E8ABD9-28D7-4D60-94BC-554F41E839BD}"/>
              </a:ext>
            </a:extLst>
          </p:cNvPr>
          <p:cNvSpPr/>
          <p:nvPr/>
        </p:nvSpPr>
        <p:spPr>
          <a:xfrm>
            <a:off x="571566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F2F5AAAA-5003-4221-80D9-6299DE552374}"/>
              </a:ext>
            </a:extLst>
          </p:cNvPr>
          <p:cNvSpPr/>
          <p:nvPr/>
        </p:nvSpPr>
        <p:spPr>
          <a:xfrm>
            <a:off x="589253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A018B7E4-A9BD-4B2D-BF4E-9CA0D02E8F17}"/>
              </a:ext>
            </a:extLst>
          </p:cNvPr>
          <p:cNvSpPr/>
          <p:nvPr/>
        </p:nvSpPr>
        <p:spPr>
          <a:xfrm>
            <a:off x="606939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C676E193-2737-4281-85B7-B27297B77227}"/>
              </a:ext>
            </a:extLst>
          </p:cNvPr>
          <p:cNvSpPr/>
          <p:nvPr/>
        </p:nvSpPr>
        <p:spPr>
          <a:xfrm>
            <a:off x="624626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917AEEC-8DDC-4B24-8031-78C88C656F80}"/>
              </a:ext>
            </a:extLst>
          </p:cNvPr>
          <p:cNvSpPr/>
          <p:nvPr/>
        </p:nvSpPr>
        <p:spPr>
          <a:xfrm>
            <a:off x="64231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51BD0C17-3B59-4AA6-BDC3-16EE00D480A1}"/>
              </a:ext>
            </a:extLst>
          </p:cNvPr>
          <p:cNvSpPr/>
          <p:nvPr/>
        </p:nvSpPr>
        <p:spPr>
          <a:xfrm>
            <a:off x="288582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3EADCD7C-7451-414E-A78C-BC794B91CC5B}"/>
              </a:ext>
            </a:extLst>
          </p:cNvPr>
          <p:cNvSpPr/>
          <p:nvPr/>
        </p:nvSpPr>
        <p:spPr>
          <a:xfrm>
            <a:off x="306269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3" name="Oval 202">
            <a:extLst>
              <a:ext uri="{FF2B5EF4-FFF2-40B4-BE49-F238E27FC236}">
                <a16:creationId xmlns:a16="http://schemas.microsoft.com/office/drawing/2014/main" id="{2628D17C-A6DC-4457-A725-D990D69E8DB7}"/>
              </a:ext>
            </a:extLst>
          </p:cNvPr>
          <p:cNvSpPr/>
          <p:nvPr/>
        </p:nvSpPr>
        <p:spPr>
          <a:xfrm>
            <a:off x="323955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" name="Oval 203">
            <a:extLst>
              <a:ext uri="{FF2B5EF4-FFF2-40B4-BE49-F238E27FC236}">
                <a16:creationId xmlns:a16="http://schemas.microsoft.com/office/drawing/2014/main" id="{F17DC6B5-98D2-4398-98E4-A89F763BD502}"/>
              </a:ext>
            </a:extLst>
          </p:cNvPr>
          <p:cNvSpPr/>
          <p:nvPr/>
        </p:nvSpPr>
        <p:spPr>
          <a:xfrm>
            <a:off x="341642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" name="Oval 204">
            <a:extLst>
              <a:ext uri="{FF2B5EF4-FFF2-40B4-BE49-F238E27FC236}">
                <a16:creationId xmlns:a16="http://schemas.microsoft.com/office/drawing/2014/main" id="{1C4B6329-34C4-4591-88AA-BF4135E38473}"/>
              </a:ext>
            </a:extLst>
          </p:cNvPr>
          <p:cNvSpPr/>
          <p:nvPr/>
        </p:nvSpPr>
        <p:spPr>
          <a:xfrm>
            <a:off x="359328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" name="Oval 205">
            <a:extLst>
              <a:ext uri="{FF2B5EF4-FFF2-40B4-BE49-F238E27FC236}">
                <a16:creationId xmlns:a16="http://schemas.microsoft.com/office/drawing/2014/main" id="{3A948F4E-9F9C-451D-AA0A-8405B5CF1957}"/>
              </a:ext>
            </a:extLst>
          </p:cNvPr>
          <p:cNvSpPr/>
          <p:nvPr/>
        </p:nvSpPr>
        <p:spPr>
          <a:xfrm>
            <a:off x="377015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7" name="Oval 206">
            <a:extLst>
              <a:ext uri="{FF2B5EF4-FFF2-40B4-BE49-F238E27FC236}">
                <a16:creationId xmlns:a16="http://schemas.microsoft.com/office/drawing/2014/main" id="{4004DA82-3423-4CF1-A24C-82E24AD4D2A5}"/>
              </a:ext>
            </a:extLst>
          </p:cNvPr>
          <p:cNvSpPr/>
          <p:nvPr/>
        </p:nvSpPr>
        <p:spPr>
          <a:xfrm>
            <a:off x="394701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8" name="Oval 207">
            <a:extLst>
              <a:ext uri="{FF2B5EF4-FFF2-40B4-BE49-F238E27FC236}">
                <a16:creationId xmlns:a16="http://schemas.microsoft.com/office/drawing/2014/main" id="{59FA4E11-8DF3-4F4D-9E2E-5F2361433619}"/>
              </a:ext>
            </a:extLst>
          </p:cNvPr>
          <p:cNvSpPr/>
          <p:nvPr/>
        </p:nvSpPr>
        <p:spPr>
          <a:xfrm>
            <a:off x="412388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9" name="Oval 208">
            <a:extLst>
              <a:ext uri="{FF2B5EF4-FFF2-40B4-BE49-F238E27FC236}">
                <a16:creationId xmlns:a16="http://schemas.microsoft.com/office/drawing/2014/main" id="{17596062-4F96-48A6-95F9-6861E66E62A1}"/>
              </a:ext>
            </a:extLst>
          </p:cNvPr>
          <p:cNvSpPr/>
          <p:nvPr/>
        </p:nvSpPr>
        <p:spPr>
          <a:xfrm>
            <a:off x="430074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0" name="Oval 209">
            <a:extLst>
              <a:ext uri="{FF2B5EF4-FFF2-40B4-BE49-F238E27FC236}">
                <a16:creationId xmlns:a16="http://schemas.microsoft.com/office/drawing/2014/main" id="{E342D773-693B-4D07-B3F9-D12789E1A126}"/>
              </a:ext>
            </a:extLst>
          </p:cNvPr>
          <p:cNvSpPr/>
          <p:nvPr/>
        </p:nvSpPr>
        <p:spPr>
          <a:xfrm>
            <a:off x="447761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1" name="Oval 210">
            <a:extLst>
              <a:ext uri="{FF2B5EF4-FFF2-40B4-BE49-F238E27FC236}">
                <a16:creationId xmlns:a16="http://schemas.microsoft.com/office/drawing/2014/main" id="{58913A77-E59C-495D-A672-8A798B38962E}"/>
              </a:ext>
            </a:extLst>
          </p:cNvPr>
          <p:cNvSpPr/>
          <p:nvPr/>
        </p:nvSpPr>
        <p:spPr>
          <a:xfrm>
            <a:off x="465447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Oval 211">
            <a:extLst>
              <a:ext uri="{FF2B5EF4-FFF2-40B4-BE49-F238E27FC236}">
                <a16:creationId xmlns:a16="http://schemas.microsoft.com/office/drawing/2014/main" id="{BBB3DEDA-BBBB-4E59-A556-77413712FCE6}"/>
              </a:ext>
            </a:extLst>
          </p:cNvPr>
          <p:cNvSpPr/>
          <p:nvPr/>
        </p:nvSpPr>
        <p:spPr>
          <a:xfrm>
            <a:off x="483134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3" name="Oval 212">
            <a:extLst>
              <a:ext uri="{FF2B5EF4-FFF2-40B4-BE49-F238E27FC236}">
                <a16:creationId xmlns:a16="http://schemas.microsoft.com/office/drawing/2014/main" id="{FF86C707-4BA8-4760-AFAB-0CB67ABA5769}"/>
              </a:ext>
            </a:extLst>
          </p:cNvPr>
          <p:cNvSpPr/>
          <p:nvPr/>
        </p:nvSpPr>
        <p:spPr>
          <a:xfrm>
            <a:off x="500820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Oval 213">
            <a:extLst>
              <a:ext uri="{FF2B5EF4-FFF2-40B4-BE49-F238E27FC236}">
                <a16:creationId xmlns:a16="http://schemas.microsoft.com/office/drawing/2014/main" id="{E1E5D92C-8224-4B09-AEBB-7CDA39186C92}"/>
              </a:ext>
            </a:extLst>
          </p:cNvPr>
          <p:cNvSpPr/>
          <p:nvPr/>
        </p:nvSpPr>
        <p:spPr>
          <a:xfrm>
            <a:off x="518507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5" name="Oval 214">
            <a:extLst>
              <a:ext uri="{FF2B5EF4-FFF2-40B4-BE49-F238E27FC236}">
                <a16:creationId xmlns:a16="http://schemas.microsoft.com/office/drawing/2014/main" id="{B4166A56-136C-499F-9E98-342B43A8C66A}"/>
              </a:ext>
            </a:extLst>
          </p:cNvPr>
          <p:cNvSpPr/>
          <p:nvPr/>
        </p:nvSpPr>
        <p:spPr>
          <a:xfrm>
            <a:off x="536193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Oval 215">
            <a:extLst>
              <a:ext uri="{FF2B5EF4-FFF2-40B4-BE49-F238E27FC236}">
                <a16:creationId xmlns:a16="http://schemas.microsoft.com/office/drawing/2014/main" id="{0563CE24-3920-4DE4-A59A-200BE458FE23}"/>
              </a:ext>
            </a:extLst>
          </p:cNvPr>
          <p:cNvSpPr/>
          <p:nvPr/>
        </p:nvSpPr>
        <p:spPr>
          <a:xfrm>
            <a:off x="553880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1DE2B5F9-B06F-4A6D-9818-F44AEB5C596E}"/>
              </a:ext>
            </a:extLst>
          </p:cNvPr>
          <p:cNvSpPr/>
          <p:nvPr/>
        </p:nvSpPr>
        <p:spPr>
          <a:xfrm>
            <a:off x="571566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Oval 217">
            <a:extLst>
              <a:ext uri="{FF2B5EF4-FFF2-40B4-BE49-F238E27FC236}">
                <a16:creationId xmlns:a16="http://schemas.microsoft.com/office/drawing/2014/main" id="{5463642D-7336-4DB1-973B-471AC3B46927}"/>
              </a:ext>
            </a:extLst>
          </p:cNvPr>
          <p:cNvSpPr/>
          <p:nvPr/>
        </p:nvSpPr>
        <p:spPr>
          <a:xfrm>
            <a:off x="589253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Oval 218">
            <a:extLst>
              <a:ext uri="{FF2B5EF4-FFF2-40B4-BE49-F238E27FC236}">
                <a16:creationId xmlns:a16="http://schemas.microsoft.com/office/drawing/2014/main" id="{790C6D34-943A-4C95-A3B5-8FE6B635EBD3}"/>
              </a:ext>
            </a:extLst>
          </p:cNvPr>
          <p:cNvSpPr/>
          <p:nvPr/>
        </p:nvSpPr>
        <p:spPr>
          <a:xfrm>
            <a:off x="606939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631AED57-3BC9-4DDA-9A12-D3CC614C05B4}"/>
              </a:ext>
            </a:extLst>
          </p:cNvPr>
          <p:cNvSpPr/>
          <p:nvPr/>
        </p:nvSpPr>
        <p:spPr>
          <a:xfrm>
            <a:off x="6246261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F98CF9EE-869A-4726-BC0C-71BD3B10C5B6}"/>
              </a:ext>
            </a:extLst>
          </p:cNvPr>
          <p:cNvSpPr/>
          <p:nvPr/>
        </p:nvSpPr>
        <p:spPr>
          <a:xfrm>
            <a:off x="6423126" y="5386048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8749A5C4-E701-46AB-8B88-BB86544CF424}"/>
              </a:ext>
            </a:extLst>
          </p:cNvPr>
          <p:cNvSpPr txBox="1"/>
          <p:nvPr/>
        </p:nvSpPr>
        <p:spPr>
          <a:xfrm>
            <a:off x="4456793" y="3380685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21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B432B414-C99F-4848-BF2D-585B44B92EF6}"/>
              </a:ext>
            </a:extLst>
          </p:cNvPr>
          <p:cNvSpPr txBox="1"/>
          <p:nvPr/>
        </p:nvSpPr>
        <p:spPr>
          <a:xfrm>
            <a:off x="2304707" y="4416472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473C5C1A-D372-4543-8BB9-A819C81052B3}"/>
              </a:ext>
            </a:extLst>
          </p:cNvPr>
          <p:cNvSpPr txBox="1"/>
          <p:nvPr/>
        </p:nvSpPr>
        <p:spPr>
          <a:xfrm>
            <a:off x="2418688" y="4390721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189556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6" fill="hold">
                      <p:stCondLst>
                        <p:cond delay="indefinite"/>
                      </p:stCondLst>
                      <p:childTnLst>
                        <p:par>
                          <p:cTn id="457" fill="hold">
                            <p:stCondLst>
                              <p:cond delay="0"/>
                            </p:stCondLst>
                            <p:childTnLst>
                              <p:par>
                                <p:cTn id="458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9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60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61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2" dur="5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4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65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66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7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70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1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2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4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7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6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7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9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8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8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2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4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85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8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9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90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91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2" dur="50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495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96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9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00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01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2" dur="500" fill="hold"/>
                                        <p:tgtEl>
                                          <p:spTgt spid="20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4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05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06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7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9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10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11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2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4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15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16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7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9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20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21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2" dur="500" fill="hold"/>
                                        <p:tgtEl>
                                          <p:spTgt spid="2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4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25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26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7" dur="50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9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30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31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2" dur="50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4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35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36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7" dur="500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9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40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41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4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45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46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7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9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50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51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2" dur="5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55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56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7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9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animClr clrSpc="rgb" dir="cw">
                                      <p:cBhvr>
                                        <p:cTn id="560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61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62" dur="500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3" fill="hold">
                      <p:stCondLst>
                        <p:cond delay="indefinite"/>
                      </p:stCondLst>
                      <p:childTnLst>
                        <p:par>
                          <p:cTn id="564" fill="hold">
                            <p:stCondLst>
                              <p:cond delay="0"/>
                            </p:stCondLst>
                            <p:childTnLst>
                              <p:par>
                                <p:cTn id="565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5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500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500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500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5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500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500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500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500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5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500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500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500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5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500"/>
                                        <p:tgtEl>
                                          <p:spTgt spid="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5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500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500"/>
                                        <p:tgtEl>
                                          <p:spTgt spid="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500"/>
                                        <p:tgtEl>
                                          <p:spTgt spid="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500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500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500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500"/>
                                        <p:tgtEl>
                                          <p:spTgt spid="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5" dur="500"/>
                                        <p:tgtEl>
                                          <p:spTgt spid="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5" grpId="0"/>
      <p:bldP spid="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 animBg="1"/>
      <p:bldP spid="188" grpId="0" animBg="1"/>
      <p:bldP spid="189" grpId="0" animBg="1"/>
      <p:bldP spid="190" grpId="0" animBg="1"/>
      <p:bldP spid="191" grpId="0" animBg="1"/>
      <p:bldP spid="192" grpId="0" animBg="1"/>
      <p:bldP spid="193" grpId="0" animBg="1"/>
      <p:bldP spid="194" grpId="0" animBg="1"/>
      <p:bldP spid="195" grpId="0" animBg="1"/>
      <p:bldP spid="196" grpId="0" animBg="1"/>
      <p:bldP spid="197" grpId="0" animBg="1"/>
      <p:bldP spid="198" grpId="0" animBg="1"/>
      <p:bldP spid="199" grpId="0" animBg="1"/>
      <p:bldP spid="200" grpId="0" animBg="1"/>
      <p:bldP spid="201" grpId="0" animBg="1"/>
      <p:bldP spid="201" grpId="1" animBg="1"/>
      <p:bldP spid="201" grpId="2" animBg="1"/>
      <p:bldP spid="202" grpId="0" animBg="1"/>
      <p:bldP spid="202" grpId="1" animBg="1"/>
      <p:bldP spid="202" grpId="2" animBg="1"/>
      <p:bldP spid="203" grpId="0" animBg="1"/>
      <p:bldP spid="203" grpId="1" animBg="1"/>
      <p:bldP spid="203" grpId="2" animBg="1"/>
      <p:bldP spid="204" grpId="0" animBg="1"/>
      <p:bldP spid="204" grpId="1" animBg="1"/>
      <p:bldP spid="204" grpId="2" animBg="1"/>
      <p:bldP spid="205" grpId="0" animBg="1"/>
      <p:bldP spid="205" grpId="1" animBg="1"/>
      <p:bldP spid="205" grpId="2" animBg="1"/>
      <p:bldP spid="206" grpId="0" animBg="1"/>
      <p:bldP spid="206" grpId="1" animBg="1"/>
      <p:bldP spid="206" grpId="2" animBg="1"/>
      <p:bldP spid="207" grpId="0" animBg="1"/>
      <p:bldP spid="207" grpId="1" animBg="1"/>
      <p:bldP spid="207" grpId="2" animBg="1"/>
      <p:bldP spid="208" grpId="0" animBg="1"/>
      <p:bldP spid="208" grpId="1" animBg="1"/>
      <p:bldP spid="208" grpId="2" animBg="1"/>
      <p:bldP spid="209" grpId="0" animBg="1"/>
      <p:bldP spid="209" grpId="1" animBg="1"/>
      <p:bldP spid="209" grpId="2" animBg="1"/>
      <p:bldP spid="210" grpId="0" animBg="1"/>
      <p:bldP spid="210" grpId="1" animBg="1"/>
      <p:bldP spid="210" grpId="2" animBg="1"/>
      <p:bldP spid="211" grpId="0" animBg="1"/>
      <p:bldP spid="211" grpId="1" animBg="1"/>
      <p:bldP spid="211" grpId="2" animBg="1"/>
      <p:bldP spid="212" grpId="0" animBg="1"/>
      <p:bldP spid="212" grpId="1" animBg="1"/>
      <p:bldP spid="212" grpId="2" animBg="1"/>
      <p:bldP spid="213" grpId="0" animBg="1"/>
      <p:bldP spid="213" grpId="1" animBg="1"/>
      <p:bldP spid="213" grpId="2" animBg="1"/>
      <p:bldP spid="214" grpId="0" animBg="1"/>
      <p:bldP spid="214" grpId="1" animBg="1"/>
      <p:bldP spid="214" grpId="2" animBg="1"/>
      <p:bldP spid="215" grpId="0" animBg="1"/>
      <p:bldP spid="215" grpId="1" animBg="1"/>
      <p:bldP spid="215" grpId="2" animBg="1"/>
      <p:bldP spid="216" grpId="0" animBg="1"/>
      <p:bldP spid="216" grpId="1" animBg="1"/>
      <p:bldP spid="216" grpId="2" animBg="1"/>
      <p:bldP spid="217" grpId="0" animBg="1"/>
      <p:bldP spid="217" grpId="1" animBg="1"/>
      <p:bldP spid="217" grpId="2" animBg="1"/>
      <p:bldP spid="218" grpId="0" animBg="1"/>
      <p:bldP spid="218" grpId="1" animBg="1"/>
      <p:bldP spid="218" grpId="2" animBg="1"/>
      <p:bldP spid="219" grpId="0" animBg="1"/>
      <p:bldP spid="219" grpId="1" animBg="1"/>
      <p:bldP spid="219" grpId="2" animBg="1"/>
      <p:bldP spid="220" grpId="0" animBg="1"/>
      <p:bldP spid="220" grpId="1" animBg="1"/>
      <p:bldP spid="220" grpId="2" animBg="1"/>
      <p:bldP spid="221" grpId="0" animBg="1"/>
      <p:bldP spid="221" grpId="1" animBg="1"/>
      <p:bldP spid="221" grpId="2" animBg="1"/>
      <p:bldP spid="222" grpId="0"/>
      <p:bldP spid="223" grpId="0"/>
      <p:bldP spid="223" grpId="1"/>
      <p:bldP spid="2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/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008" y="2539793"/>
                <a:ext cx="3366409" cy="1015663"/>
              </a:xfrm>
              <a:prstGeom prst="rect">
                <a:avLst/>
              </a:prstGeom>
              <a:blipFill>
                <a:blip r:embed="rId2"/>
                <a:stretch>
                  <a:fillRect l="-5797"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/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that 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210 </a:t>
                </a:r>
              </a:p>
              <a:p>
                <a:pPr algn="ctr"/>
                <a:r>
                  <a:rPr lang="en-GB" sz="2400" dirty="0"/>
                  <a:t>210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blipFill>
                <a:blip r:embed="rId3"/>
                <a:stretch>
                  <a:fillRect b="-769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8274B79E-E4AD-4821-B6A3-574EE77887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0471" y="224746"/>
            <a:ext cx="1344759" cy="1690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9C3CD6-6BD7-40A6-9F22-FD980B80A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90" y="1326394"/>
            <a:ext cx="1427798" cy="17223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6346F9-861E-416D-906D-906A816429D3}"/>
                  </a:ext>
                </a:extLst>
              </p:cNvPr>
              <p:cNvSpPr txBox="1"/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</a:t>
                </a:r>
              </a:p>
              <a:p>
                <a:pPr algn="ctr"/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6346F9-861E-416D-906D-906A816429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blipFill>
                <a:blip r:embed="rId6"/>
                <a:stretch>
                  <a:fillRect b="-7051"/>
                </a:stretch>
              </a:blip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id="{984A7EAF-4BD8-4425-91FC-E3877E9D06BE}"/>
              </a:ext>
            </a:extLst>
          </p:cNvPr>
          <p:cNvSpPr/>
          <p:nvPr/>
        </p:nvSpPr>
        <p:spPr>
          <a:xfrm>
            <a:off x="28858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DE8B003-8CFC-4462-B5E4-B5C16B35E346}"/>
              </a:ext>
            </a:extLst>
          </p:cNvPr>
          <p:cNvSpPr/>
          <p:nvPr/>
        </p:nvSpPr>
        <p:spPr>
          <a:xfrm>
            <a:off x="306269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6ECCCC5-4139-4610-AFB9-D9D7D07C8CA6}"/>
              </a:ext>
            </a:extLst>
          </p:cNvPr>
          <p:cNvSpPr/>
          <p:nvPr/>
        </p:nvSpPr>
        <p:spPr>
          <a:xfrm>
            <a:off x="323955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256FF2A-2316-42F9-96C5-49ECBC492F5E}"/>
              </a:ext>
            </a:extLst>
          </p:cNvPr>
          <p:cNvSpPr/>
          <p:nvPr/>
        </p:nvSpPr>
        <p:spPr>
          <a:xfrm>
            <a:off x="341642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7355DC4-EC54-4B1F-82A9-4A12642D5C74}"/>
              </a:ext>
            </a:extLst>
          </p:cNvPr>
          <p:cNvSpPr/>
          <p:nvPr/>
        </p:nvSpPr>
        <p:spPr>
          <a:xfrm>
            <a:off x="359328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C14EDAB-6143-4B52-8A73-867A3F2CB92E}"/>
              </a:ext>
            </a:extLst>
          </p:cNvPr>
          <p:cNvSpPr/>
          <p:nvPr/>
        </p:nvSpPr>
        <p:spPr>
          <a:xfrm>
            <a:off x="377015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1E6E706-E262-4D1C-9B2C-5A5C2A9C5E7D}"/>
              </a:ext>
            </a:extLst>
          </p:cNvPr>
          <p:cNvSpPr/>
          <p:nvPr/>
        </p:nvSpPr>
        <p:spPr>
          <a:xfrm>
            <a:off x="394701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2361E8F-E3F4-4D88-80CB-879ACAD635F5}"/>
              </a:ext>
            </a:extLst>
          </p:cNvPr>
          <p:cNvSpPr/>
          <p:nvPr/>
        </p:nvSpPr>
        <p:spPr>
          <a:xfrm>
            <a:off x="412388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FB86FBF-9EE6-4064-9148-60D1ECADF544}"/>
              </a:ext>
            </a:extLst>
          </p:cNvPr>
          <p:cNvSpPr/>
          <p:nvPr/>
        </p:nvSpPr>
        <p:spPr>
          <a:xfrm>
            <a:off x="430074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188CCB0-74F0-4F0C-B031-52833BB08FB8}"/>
              </a:ext>
            </a:extLst>
          </p:cNvPr>
          <p:cNvSpPr/>
          <p:nvPr/>
        </p:nvSpPr>
        <p:spPr>
          <a:xfrm>
            <a:off x="447761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4872FE9-19A7-47D6-8F05-B5C32D0EC53A}"/>
              </a:ext>
            </a:extLst>
          </p:cNvPr>
          <p:cNvSpPr/>
          <p:nvPr/>
        </p:nvSpPr>
        <p:spPr>
          <a:xfrm>
            <a:off x="465447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8CF7A15-960F-4D74-BDD2-4BDA0F34B270}"/>
              </a:ext>
            </a:extLst>
          </p:cNvPr>
          <p:cNvSpPr/>
          <p:nvPr/>
        </p:nvSpPr>
        <p:spPr>
          <a:xfrm>
            <a:off x="483134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045A901-7A57-40F8-AF09-86DD2422BCCC}"/>
              </a:ext>
            </a:extLst>
          </p:cNvPr>
          <p:cNvSpPr/>
          <p:nvPr/>
        </p:nvSpPr>
        <p:spPr>
          <a:xfrm>
            <a:off x="500820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7CE8CE7-8E20-40A2-9E4B-8D6B3A3FE1EF}"/>
              </a:ext>
            </a:extLst>
          </p:cNvPr>
          <p:cNvSpPr/>
          <p:nvPr/>
        </p:nvSpPr>
        <p:spPr>
          <a:xfrm>
            <a:off x="518507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09D19C4-E9AF-4459-A6E4-5A5E94883B93}"/>
              </a:ext>
            </a:extLst>
          </p:cNvPr>
          <p:cNvSpPr/>
          <p:nvPr/>
        </p:nvSpPr>
        <p:spPr>
          <a:xfrm>
            <a:off x="536193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23A7301-8F87-49F8-BBEB-7F277937A6AA}"/>
              </a:ext>
            </a:extLst>
          </p:cNvPr>
          <p:cNvSpPr/>
          <p:nvPr/>
        </p:nvSpPr>
        <p:spPr>
          <a:xfrm>
            <a:off x="553880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971BAA9-52A2-4AE9-89D9-8B763E6C3553}"/>
              </a:ext>
            </a:extLst>
          </p:cNvPr>
          <p:cNvSpPr/>
          <p:nvPr/>
        </p:nvSpPr>
        <p:spPr>
          <a:xfrm>
            <a:off x="571566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5D8268C-8FC6-40E6-819D-79A14FC4C2B5}"/>
              </a:ext>
            </a:extLst>
          </p:cNvPr>
          <p:cNvSpPr/>
          <p:nvPr/>
        </p:nvSpPr>
        <p:spPr>
          <a:xfrm>
            <a:off x="589253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996D0D0-0BDB-495E-9970-6AA3C1B5E908}"/>
              </a:ext>
            </a:extLst>
          </p:cNvPr>
          <p:cNvSpPr/>
          <p:nvPr/>
        </p:nvSpPr>
        <p:spPr>
          <a:xfrm>
            <a:off x="606939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151C3CC-DF56-4BA3-AB6A-938EC8840D84}"/>
              </a:ext>
            </a:extLst>
          </p:cNvPr>
          <p:cNvSpPr/>
          <p:nvPr/>
        </p:nvSpPr>
        <p:spPr>
          <a:xfrm>
            <a:off x="624626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4240342-2269-4173-BE9B-10B77B7CABDD}"/>
              </a:ext>
            </a:extLst>
          </p:cNvPr>
          <p:cNvSpPr/>
          <p:nvPr/>
        </p:nvSpPr>
        <p:spPr>
          <a:xfrm>
            <a:off x="64231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791A612-6E53-44F3-9AD6-EB2D229BDF56}"/>
              </a:ext>
            </a:extLst>
          </p:cNvPr>
          <p:cNvSpPr/>
          <p:nvPr/>
        </p:nvSpPr>
        <p:spPr>
          <a:xfrm>
            <a:off x="28858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B255B62-A51D-4467-96F7-7926D9201A43}"/>
              </a:ext>
            </a:extLst>
          </p:cNvPr>
          <p:cNvSpPr/>
          <p:nvPr/>
        </p:nvSpPr>
        <p:spPr>
          <a:xfrm>
            <a:off x="306269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FF16DB4-6971-4996-8283-B4FF6EC16AA4}"/>
              </a:ext>
            </a:extLst>
          </p:cNvPr>
          <p:cNvSpPr/>
          <p:nvPr/>
        </p:nvSpPr>
        <p:spPr>
          <a:xfrm>
            <a:off x="323955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D176E01-43AD-4DD6-8A7D-64B9E0FED556}"/>
              </a:ext>
            </a:extLst>
          </p:cNvPr>
          <p:cNvSpPr/>
          <p:nvPr/>
        </p:nvSpPr>
        <p:spPr>
          <a:xfrm>
            <a:off x="341642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C19C882-5024-4FE1-97C9-6AED8584C716}"/>
              </a:ext>
            </a:extLst>
          </p:cNvPr>
          <p:cNvSpPr/>
          <p:nvPr/>
        </p:nvSpPr>
        <p:spPr>
          <a:xfrm>
            <a:off x="359328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E04EFCC-3737-4C33-8094-BBC8A150A869}"/>
              </a:ext>
            </a:extLst>
          </p:cNvPr>
          <p:cNvSpPr/>
          <p:nvPr/>
        </p:nvSpPr>
        <p:spPr>
          <a:xfrm>
            <a:off x="377015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1275ADF-B24E-4195-9E6D-8C498EDD9DCF}"/>
              </a:ext>
            </a:extLst>
          </p:cNvPr>
          <p:cNvSpPr/>
          <p:nvPr/>
        </p:nvSpPr>
        <p:spPr>
          <a:xfrm>
            <a:off x="394701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3B50FBC-6259-4BA8-A77C-187B42CB124E}"/>
              </a:ext>
            </a:extLst>
          </p:cNvPr>
          <p:cNvSpPr/>
          <p:nvPr/>
        </p:nvSpPr>
        <p:spPr>
          <a:xfrm>
            <a:off x="412388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5247040-8E76-4CC0-A07F-2149757D5C97}"/>
              </a:ext>
            </a:extLst>
          </p:cNvPr>
          <p:cNvSpPr/>
          <p:nvPr/>
        </p:nvSpPr>
        <p:spPr>
          <a:xfrm>
            <a:off x="430074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DDD4F8B-5716-4DE3-8E15-1137DCE34DB6}"/>
              </a:ext>
            </a:extLst>
          </p:cNvPr>
          <p:cNvSpPr/>
          <p:nvPr/>
        </p:nvSpPr>
        <p:spPr>
          <a:xfrm>
            <a:off x="447761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8348CE1-9DDE-4DCE-A429-4CD07DA9C740}"/>
              </a:ext>
            </a:extLst>
          </p:cNvPr>
          <p:cNvSpPr/>
          <p:nvPr/>
        </p:nvSpPr>
        <p:spPr>
          <a:xfrm>
            <a:off x="465447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0ABC119-4071-4F11-9B57-5F0BEABA49C0}"/>
              </a:ext>
            </a:extLst>
          </p:cNvPr>
          <p:cNvSpPr/>
          <p:nvPr/>
        </p:nvSpPr>
        <p:spPr>
          <a:xfrm>
            <a:off x="483134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16B1BF2-8B7F-49BD-89F4-A4DD15748505}"/>
              </a:ext>
            </a:extLst>
          </p:cNvPr>
          <p:cNvSpPr/>
          <p:nvPr/>
        </p:nvSpPr>
        <p:spPr>
          <a:xfrm>
            <a:off x="500820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8E105E6-BC48-439F-8530-060C30E3074F}"/>
              </a:ext>
            </a:extLst>
          </p:cNvPr>
          <p:cNvSpPr/>
          <p:nvPr/>
        </p:nvSpPr>
        <p:spPr>
          <a:xfrm>
            <a:off x="518507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1D1AB48-7881-4C82-B1B7-190B1E63D3BB}"/>
              </a:ext>
            </a:extLst>
          </p:cNvPr>
          <p:cNvSpPr/>
          <p:nvPr/>
        </p:nvSpPr>
        <p:spPr>
          <a:xfrm>
            <a:off x="536193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E6EF076-FC14-48E9-A35F-445C79B87884}"/>
              </a:ext>
            </a:extLst>
          </p:cNvPr>
          <p:cNvSpPr/>
          <p:nvPr/>
        </p:nvSpPr>
        <p:spPr>
          <a:xfrm>
            <a:off x="553880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C8ED1B4-E53C-450C-AEB0-48710D7A15B9}"/>
              </a:ext>
            </a:extLst>
          </p:cNvPr>
          <p:cNvSpPr/>
          <p:nvPr/>
        </p:nvSpPr>
        <p:spPr>
          <a:xfrm>
            <a:off x="571566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81F9A4D-D0F1-4E2F-8F29-89D6D7E0A577}"/>
              </a:ext>
            </a:extLst>
          </p:cNvPr>
          <p:cNvSpPr/>
          <p:nvPr/>
        </p:nvSpPr>
        <p:spPr>
          <a:xfrm>
            <a:off x="589253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A18FE31-01DF-4985-8148-E7354B6245E3}"/>
              </a:ext>
            </a:extLst>
          </p:cNvPr>
          <p:cNvSpPr/>
          <p:nvPr/>
        </p:nvSpPr>
        <p:spPr>
          <a:xfrm>
            <a:off x="606939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03B26F3-ED77-4ACF-BA03-A60CB5E9E65D}"/>
              </a:ext>
            </a:extLst>
          </p:cNvPr>
          <p:cNvSpPr/>
          <p:nvPr/>
        </p:nvSpPr>
        <p:spPr>
          <a:xfrm>
            <a:off x="624626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4244C57-F9F9-48B3-A9E0-195AFAC722C2}"/>
              </a:ext>
            </a:extLst>
          </p:cNvPr>
          <p:cNvSpPr/>
          <p:nvPr/>
        </p:nvSpPr>
        <p:spPr>
          <a:xfrm>
            <a:off x="64231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E048732-3CD4-4400-A593-52004EDA5BB4}"/>
              </a:ext>
            </a:extLst>
          </p:cNvPr>
          <p:cNvSpPr/>
          <p:nvPr/>
        </p:nvSpPr>
        <p:spPr>
          <a:xfrm>
            <a:off x="28858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A43C599-92BD-4EE5-B617-49F9A3F4C377}"/>
              </a:ext>
            </a:extLst>
          </p:cNvPr>
          <p:cNvSpPr/>
          <p:nvPr/>
        </p:nvSpPr>
        <p:spPr>
          <a:xfrm>
            <a:off x="306269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C080C76E-6E58-4ED7-8BE9-2BB112763FAD}"/>
              </a:ext>
            </a:extLst>
          </p:cNvPr>
          <p:cNvSpPr/>
          <p:nvPr/>
        </p:nvSpPr>
        <p:spPr>
          <a:xfrm>
            <a:off x="323955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C0069A0-B10C-4608-A7CB-EB5C55FAB527}"/>
              </a:ext>
            </a:extLst>
          </p:cNvPr>
          <p:cNvSpPr/>
          <p:nvPr/>
        </p:nvSpPr>
        <p:spPr>
          <a:xfrm>
            <a:off x="341642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58B7CD4-29EE-416F-A4C4-A9C435C32446}"/>
              </a:ext>
            </a:extLst>
          </p:cNvPr>
          <p:cNvSpPr/>
          <p:nvPr/>
        </p:nvSpPr>
        <p:spPr>
          <a:xfrm>
            <a:off x="359328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86CEB1B-5067-491C-9476-AFF2F6E0E20B}"/>
              </a:ext>
            </a:extLst>
          </p:cNvPr>
          <p:cNvSpPr/>
          <p:nvPr/>
        </p:nvSpPr>
        <p:spPr>
          <a:xfrm>
            <a:off x="377015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A478891-1161-41AE-88A7-86A958CF6D0A}"/>
              </a:ext>
            </a:extLst>
          </p:cNvPr>
          <p:cNvSpPr/>
          <p:nvPr/>
        </p:nvSpPr>
        <p:spPr>
          <a:xfrm>
            <a:off x="394701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0311984-77AF-40C2-A1F9-152E6D530819}"/>
              </a:ext>
            </a:extLst>
          </p:cNvPr>
          <p:cNvSpPr/>
          <p:nvPr/>
        </p:nvSpPr>
        <p:spPr>
          <a:xfrm>
            <a:off x="412388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92E531A-8AD0-4718-B387-6383F77A8FEB}"/>
              </a:ext>
            </a:extLst>
          </p:cNvPr>
          <p:cNvSpPr/>
          <p:nvPr/>
        </p:nvSpPr>
        <p:spPr>
          <a:xfrm>
            <a:off x="430074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702E391-404E-48A2-9A25-3C37A35B6D6F}"/>
              </a:ext>
            </a:extLst>
          </p:cNvPr>
          <p:cNvSpPr/>
          <p:nvPr/>
        </p:nvSpPr>
        <p:spPr>
          <a:xfrm>
            <a:off x="447761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13CF4B1-ECA2-4FC5-BE67-0F2FB4207397}"/>
              </a:ext>
            </a:extLst>
          </p:cNvPr>
          <p:cNvSpPr/>
          <p:nvPr/>
        </p:nvSpPr>
        <p:spPr>
          <a:xfrm>
            <a:off x="465447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BAD1EC-3BA7-4CDB-9ABB-8761A268F759}"/>
              </a:ext>
            </a:extLst>
          </p:cNvPr>
          <p:cNvSpPr/>
          <p:nvPr/>
        </p:nvSpPr>
        <p:spPr>
          <a:xfrm>
            <a:off x="483134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08B2E08-C2E7-43D6-952C-D50962A7784E}"/>
              </a:ext>
            </a:extLst>
          </p:cNvPr>
          <p:cNvSpPr/>
          <p:nvPr/>
        </p:nvSpPr>
        <p:spPr>
          <a:xfrm>
            <a:off x="500820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A7FCEA3A-2CEB-4865-A3B7-3B08A488BF2E}"/>
              </a:ext>
            </a:extLst>
          </p:cNvPr>
          <p:cNvSpPr/>
          <p:nvPr/>
        </p:nvSpPr>
        <p:spPr>
          <a:xfrm>
            <a:off x="518507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814B8ED-54C3-4883-ABA0-0F20A6E2F85B}"/>
              </a:ext>
            </a:extLst>
          </p:cNvPr>
          <p:cNvSpPr/>
          <p:nvPr/>
        </p:nvSpPr>
        <p:spPr>
          <a:xfrm>
            <a:off x="536193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EC569094-FF4A-4E43-B83C-47D7C87025C4}"/>
              </a:ext>
            </a:extLst>
          </p:cNvPr>
          <p:cNvSpPr/>
          <p:nvPr/>
        </p:nvSpPr>
        <p:spPr>
          <a:xfrm>
            <a:off x="553880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83D9883-7DDC-41B7-BEAF-F49FBA060AA8}"/>
              </a:ext>
            </a:extLst>
          </p:cNvPr>
          <p:cNvSpPr/>
          <p:nvPr/>
        </p:nvSpPr>
        <p:spPr>
          <a:xfrm>
            <a:off x="571566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5C78FA7A-6BD0-46E5-BE34-9D316C648ADC}"/>
              </a:ext>
            </a:extLst>
          </p:cNvPr>
          <p:cNvSpPr/>
          <p:nvPr/>
        </p:nvSpPr>
        <p:spPr>
          <a:xfrm>
            <a:off x="589253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33C528A7-1C27-4F5B-BCB1-2BC81C0D2392}"/>
              </a:ext>
            </a:extLst>
          </p:cNvPr>
          <p:cNvSpPr/>
          <p:nvPr/>
        </p:nvSpPr>
        <p:spPr>
          <a:xfrm>
            <a:off x="606939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362FEDFC-0467-4D86-8A7A-3C6D05C5AB29}"/>
              </a:ext>
            </a:extLst>
          </p:cNvPr>
          <p:cNvSpPr/>
          <p:nvPr/>
        </p:nvSpPr>
        <p:spPr>
          <a:xfrm>
            <a:off x="624626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1EC4D8E-5DD9-4681-ABA0-190B837FA66F}"/>
              </a:ext>
            </a:extLst>
          </p:cNvPr>
          <p:cNvSpPr/>
          <p:nvPr/>
        </p:nvSpPr>
        <p:spPr>
          <a:xfrm>
            <a:off x="64231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D8ED2E8-BFEC-4115-9AD7-CB4B7E34039D}"/>
              </a:ext>
            </a:extLst>
          </p:cNvPr>
          <p:cNvSpPr/>
          <p:nvPr/>
        </p:nvSpPr>
        <p:spPr>
          <a:xfrm>
            <a:off x="28858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BAB5BD18-0D46-451E-A0A4-B574B5DCBD01}"/>
              </a:ext>
            </a:extLst>
          </p:cNvPr>
          <p:cNvSpPr/>
          <p:nvPr/>
        </p:nvSpPr>
        <p:spPr>
          <a:xfrm>
            <a:off x="306269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84F74C4B-C1FB-4134-9C34-59E250A5D5FC}"/>
              </a:ext>
            </a:extLst>
          </p:cNvPr>
          <p:cNvSpPr/>
          <p:nvPr/>
        </p:nvSpPr>
        <p:spPr>
          <a:xfrm>
            <a:off x="323955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C14BE23B-7A96-41A7-9577-C4B1F9CAC08A}"/>
              </a:ext>
            </a:extLst>
          </p:cNvPr>
          <p:cNvSpPr/>
          <p:nvPr/>
        </p:nvSpPr>
        <p:spPr>
          <a:xfrm>
            <a:off x="341642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05A5822-C3DD-4178-BC3C-3CED088C7E31}"/>
              </a:ext>
            </a:extLst>
          </p:cNvPr>
          <p:cNvSpPr/>
          <p:nvPr/>
        </p:nvSpPr>
        <p:spPr>
          <a:xfrm>
            <a:off x="359328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775D9540-0A78-4ED6-B52C-972E28EDB725}"/>
              </a:ext>
            </a:extLst>
          </p:cNvPr>
          <p:cNvSpPr/>
          <p:nvPr/>
        </p:nvSpPr>
        <p:spPr>
          <a:xfrm>
            <a:off x="377015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09EED452-CC10-4C4E-8ECB-E614036F3531}"/>
              </a:ext>
            </a:extLst>
          </p:cNvPr>
          <p:cNvSpPr/>
          <p:nvPr/>
        </p:nvSpPr>
        <p:spPr>
          <a:xfrm>
            <a:off x="394701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FD3CD96-246C-4F19-B8D2-FC436DF0E68C}"/>
              </a:ext>
            </a:extLst>
          </p:cNvPr>
          <p:cNvSpPr/>
          <p:nvPr/>
        </p:nvSpPr>
        <p:spPr>
          <a:xfrm>
            <a:off x="412388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6B24D5A4-DE53-4734-A3A1-DB4046D38800}"/>
              </a:ext>
            </a:extLst>
          </p:cNvPr>
          <p:cNvSpPr/>
          <p:nvPr/>
        </p:nvSpPr>
        <p:spPr>
          <a:xfrm>
            <a:off x="430074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A9C024C-FD2D-498C-98FD-AFB6C4A32655}"/>
              </a:ext>
            </a:extLst>
          </p:cNvPr>
          <p:cNvSpPr/>
          <p:nvPr/>
        </p:nvSpPr>
        <p:spPr>
          <a:xfrm>
            <a:off x="447761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023DB54-1D19-4C59-A4E5-DAF816A1DC98}"/>
              </a:ext>
            </a:extLst>
          </p:cNvPr>
          <p:cNvSpPr/>
          <p:nvPr/>
        </p:nvSpPr>
        <p:spPr>
          <a:xfrm>
            <a:off x="465447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E67F514-8237-4450-9109-15379F0FB12E}"/>
              </a:ext>
            </a:extLst>
          </p:cNvPr>
          <p:cNvSpPr/>
          <p:nvPr/>
        </p:nvSpPr>
        <p:spPr>
          <a:xfrm>
            <a:off x="483134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D2224B55-1240-4043-8A38-221E50F8E1BB}"/>
              </a:ext>
            </a:extLst>
          </p:cNvPr>
          <p:cNvSpPr/>
          <p:nvPr/>
        </p:nvSpPr>
        <p:spPr>
          <a:xfrm>
            <a:off x="500820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BA1FA24-8B28-4D63-B80D-183FEEBA2A30}"/>
              </a:ext>
            </a:extLst>
          </p:cNvPr>
          <p:cNvSpPr/>
          <p:nvPr/>
        </p:nvSpPr>
        <p:spPr>
          <a:xfrm>
            <a:off x="518507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2451C29-04EE-4088-8105-BBABD0B4EEE3}"/>
              </a:ext>
            </a:extLst>
          </p:cNvPr>
          <p:cNvSpPr/>
          <p:nvPr/>
        </p:nvSpPr>
        <p:spPr>
          <a:xfrm>
            <a:off x="536193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3B7C4AB-91B6-4301-9A5F-9BD78CBFE693}"/>
              </a:ext>
            </a:extLst>
          </p:cNvPr>
          <p:cNvSpPr/>
          <p:nvPr/>
        </p:nvSpPr>
        <p:spPr>
          <a:xfrm>
            <a:off x="553880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3993EAE-CC3F-4EB0-A33C-FB4325A5FC2E}"/>
              </a:ext>
            </a:extLst>
          </p:cNvPr>
          <p:cNvSpPr/>
          <p:nvPr/>
        </p:nvSpPr>
        <p:spPr>
          <a:xfrm>
            <a:off x="571566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DD32935-7591-42BC-A236-B1462FC27790}"/>
              </a:ext>
            </a:extLst>
          </p:cNvPr>
          <p:cNvSpPr/>
          <p:nvPr/>
        </p:nvSpPr>
        <p:spPr>
          <a:xfrm>
            <a:off x="589253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25CEEC8C-3ECA-4CCF-891C-4C95D057663A}"/>
              </a:ext>
            </a:extLst>
          </p:cNvPr>
          <p:cNvSpPr/>
          <p:nvPr/>
        </p:nvSpPr>
        <p:spPr>
          <a:xfrm>
            <a:off x="606939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CCA3BFD-5D6E-467F-9F6F-F884C7A7A3A0}"/>
              </a:ext>
            </a:extLst>
          </p:cNvPr>
          <p:cNvSpPr/>
          <p:nvPr/>
        </p:nvSpPr>
        <p:spPr>
          <a:xfrm>
            <a:off x="624626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03B40C13-3991-4E64-BAF2-B4399BDD6C63}"/>
              </a:ext>
            </a:extLst>
          </p:cNvPr>
          <p:cNvSpPr/>
          <p:nvPr/>
        </p:nvSpPr>
        <p:spPr>
          <a:xfrm>
            <a:off x="64231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484531E7-B4B1-4822-809B-EC8AA7F7ECB0}"/>
              </a:ext>
            </a:extLst>
          </p:cNvPr>
          <p:cNvSpPr/>
          <p:nvPr/>
        </p:nvSpPr>
        <p:spPr>
          <a:xfrm>
            <a:off x="28858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EA58714-66B0-47D2-B713-2D67F389662B}"/>
              </a:ext>
            </a:extLst>
          </p:cNvPr>
          <p:cNvSpPr/>
          <p:nvPr/>
        </p:nvSpPr>
        <p:spPr>
          <a:xfrm>
            <a:off x="306269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08B4AA81-97A3-485A-8198-E4445093B7FC}"/>
              </a:ext>
            </a:extLst>
          </p:cNvPr>
          <p:cNvSpPr/>
          <p:nvPr/>
        </p:nvSpPr>
        <p:spPr>
          <a:xfrm>
            <a:off x="323955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34E7687-F213-414C-800B-39522824EC53}"/>
              </a:ext>
            </a:extLst>
          </p:cNvPr>
          <p:cNvSpPr/>
          <p:nvPr/>
        </p:nvSpPr>
        <p:spPr>
          <a:xfrm>
            <a:off x="341642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C23FBEF2-569B-4426-9239-E8C5E57CBD56}"/>
              </a:ext>
            </a:extLst>
          </p:cNvPr>
          <p:cNvSpPr/>
          <p:nvPr/>
        </p:nvSpPr>
        <p:spPr>
          <a:xfrm>
            <a:off x="359328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6B16DB8-F4D3-47BD-8A53-D6732CD6446D}"/>
              </a:ext>
            </a:extLst>
          </p:cNvPr>
          <p:cNvSpPr/>
          <p:nvPr/>
        </p:nvSpPr>
        <p:spPr>
          <a:xfrm>
            <a:off x="377015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3593B58-FE23-4C98-A034-23AEBAE85A18}"/>
              </a:ext>
            </a:extLst>
          </p:cNvPr>
          <p:cNvSpPr/>
          <p:nvPr/>
        </p:nvSpPr>
        <p:spPr>
          <a:xfrm>
            <a:off x="394701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DA2439C-368E-4866-AC4D-B1E0B4C487C7}"/>
              </a:ext>
            </a:extLst>
          </p:cNvPr>
          <p:cNvSpPr/>
          <p:nvPr/>
        </p:nvSpPr>
        <p:spPr>
          <a:xfrm>
            <a:off x="412388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1926DDE-E5B8-403A-8376-6FFEFA8C12BC}"/>
              </a:ext>
            </a:extLst>
          </p:cNvPr>
          <p:cNvSpPr/>
          <p:nvPr/>
        </p:nvSpPr>
        <p:spPr>
          <a:xfrm>
            <a:off x="430074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4C967940-F461-44D7-9804-532F6CB8F2AA}"/>
              </a:ext>
            </a:extLst>
          </p:cNvPr>
          <p:cNvSpPr/>
          <p:nvPr/>
        </p:nvSpPr>
        <p:spPr>
          <a:xfrm>
            <a:off x="447761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E7C10E1B-2546-4ADF-B043-3754C6C081DE}"/>
              </a:ext>
            </a:extLst>
          </p:cNvPr>
          <p:cNvSpPr/>
          <p:nvPr/>
        </p:nvSpPr>
        <p:spPr>
          <a:xfrm>
            <a:off x="465447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0120C8E-F285-4424-B1DD-5A07A396528F}"/>
              </a:ext>
            </a:extLst>
          </p:cNvPr>
          <p:cNvSpPr/>
          <p:nvPr/>
        </p:nvSpPr>
        <p:spPr>
          <a:xfrm>
            <a:off x="483134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8C311F04-FBFE-4FA1-9DC7-1E62724FB5BC}"/>
              </a:ext>
            </a:extLst>
          </p:cNvPr>
          <p:cNvSpPr/>
          <p:nvPr/>
        </p:nvSpPr>
        <p:spPr>
          <a:xfrm>
            <a:off x="500820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F9BD5A73-CDA2-4DC4-8C88-744667AC5EAF}"/>
              </a:ext>
            </a:extLst>
          </p:cNvPr>
          <p:cNvSpPr/>
          <p:nvPr/>
        </p:nvSpPr>
        <p:spPr>
          <a:xfrm>
            <a:off x="518507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F84A637-36B7-49A5-BD94-28CF8C31B4AF}"/>
              </a:ext>
            </a:extLst>
          </p:cNvPr>
          <p:cNvSpPr/>
          <p:nvPr/>
        </p:nvSpPr>
        <p:spPr>
          <a:xfrm>
            <a:off x="536193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3AC97E4-1E94-45A2-85BF-AA12580CC12A}"/>
              </a:ext>
            </a:extLst>
          </p:cNvPr>
          <p:cNvSpPr/>
          <p:nvPr/>
        </p:nvSpPr>
        <p:spPr>
          <a:xfrm>
            <a:off x="553880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C4978C2-F298-47F1-A3E1-118786D373ED}"/>
              </a:ext>
            </a:extLst>
          </p:cNvPr>
          <p:cNvSpPr/>
          <p:nvPr/>
        </p:nvSpPr>
        <p:spPr>
          <a:xfrm>
            <a:off x="571566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5CC1A7-50BF-4D21-A608-39EA87288FBF}"/>
              </a:ext>
            </a:extLst>
          </p:cNvPr>
          <p:cNvSpPr/>
          <p:nvPr/>
        </p:nvSpPr>
        <p:spPr>
          <a:xfrm>
            <a:off x="589253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0916608B-D3B6-4002-9212-8081E40A3B06}"/>
              </a:ext>
            </a:extLst>
          </p:cNvPr>
          <p:cNvSpPr/>
          <p:nvPr/>
        </p:nvSpPr>
        <p:spPr>
          <a:xfrm>
            <a:off x="606939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857611B-6DD0-487A-9196-AD4C9A181850}"/>
              </a:ext>
            </a:extLst>
          </p:cNvPr>
          <p:cNvSpPr/>
          <p:nvPr/>
        </p:nvSpPr>
        <p:spPr>
          <a:xfrm>
            <a:off x="624626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0346CF2C-98FB-435A-A860-1B528E2F0057}"/>
              </a:ext>
            </a:extLst>
          </p:cNvPr>
          <p:cNvSpPr/>
          <p:nvPr/>
        </p:nvSpPr>
        <p:spPr>
          <a:xfrm>
            <a:off x="64231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59E999C-F589-4BA1-92E6-AA61D600E907}"/>
              </a:ext>
            </a:extLst>
          </p:cNvPr>
          <p:cNvSpPr/>
          <p:nvPr/>
        </p:nvSpPr>
        <p:spPr>
          <a:xfrm>
            <a:off x="28858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BBC3AD50-85EF-41C7-80A7-06B066F73860}"/>
              </a:ext>
            </a:extLst>
          </p:cNvPr>
          <p:cNvSpPr/>
          <p:nvPr/>
        </p:nvSpPr>
        <p:spPr>
          <a:xfrm>
            <a:off x="306269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E703647F-6939-4046-9816-FBDD449EBFAD}"/>
              </a:ext>
            </a:extLst>
          </p:cNvPr>
          <p:cNvSpPr/>
          <p:nvPr/>
        </p:nvSpPr>
        <p:spPr>
          <a:xfrm>
            <a:off x="323955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D7CAD5E-BF7E-4108-98B0-DC16BC1A9915}"/>
              </a:ext>
            </a:extLst>
          </p:cNvPr>
          <p:cNvSpPr/>
          <p:nvPr/>
        </p:nvSpPr>
        <p:spPr>
          <a:xfrm>
            <a:off x="341642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1484BEE-03C5-4456-9614-B1C7D659F3E9}"/>
              </a:ext>
            </a:extLst>
          </p:cNvPr>
          <p:cNvSpPr/>
          <p:nvPr/>
        </p:nvSpPr>
        <p:spPr>
          <a:xfrm>
            <a:off x="359328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CC0B3866-4B74-4C9A-B110-67E4FDBD9E61}"/>
              </a:ext>
            </a:extLst>
          </p:cNvPr>
          <p:cNvSpPr/>
          <p:nvPr/>
        </p:nvSpPr>
        <p:spPr>
          <a:xfrm>
            <a:off x="377015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C4FA02B-9B4E-4C99-A14F-4899F0DC0320}"/>
              </a:ext>
            </a:extLst>
          </p:cNvPr>
          <p:cNvSpPr/>
          <p:nvPr/>
        </p:nvSpPr>
        <p:spPr>
          <a:xfrm>
            <a:off x="394701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1B0591FC-FBE8-4D93-B1D3-B61309E1B923}"/>
              </a:ext>
            </a:extLst>
          </p:cNvPr>
          <p:cNvSpPr/>
          <p:nvPr/>
        </p:nvSpPr>
        <p:spPr>
          <a:xfrm>
            <a:off x="412388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20018B34-0457-47E2-8EC4-9F6D911C4925}"/>
              </a:ext>
            </a:extLst>
          </p:cNvPr>
          <p:cNvSpPr/>
          <p:nvPr/>
        </p:nvSpPr>
        <p:spPr>
          <a:xfrm>
            <a:off x="430074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C4B76D5-61B1-45AC-A069-D77AB7F07029}"/>
              </a:ext>
            </a:extLst>
          </p:cNvPr>
          <p:cNvSpPr/>
          <p:nvPr/>
        </p:nvSpPr>
        <p:spPr>
          <a:xfrm>
            <a:off x="447761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A1FE059B-4E9B-44F7-A10E-A051D29C502D}"/>
              </a:ext>
            </a:extLst>
          </p:cNvPr>
          <p:cNvSpPr/>
          <p:nvPr/>
        </p:nvSpPr>
        <p:spPr>
          <a:xfrm>
            <a:off x="465447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FCDA865-4F93-4B52-903F-2706F6FADD54}"/>
              </a:ext>
            </a:extLst>
          </p:cNvPr>
          <p:cNvSpPr/>
          <p:nvPr/>
        </p:nvSpPr>
        <p:spPr>
          <a:xfrm>
            <a:off x="483134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B3836218-0935-4425-A314-B6F895E1E883}"/>
              </a:ext>
            </a:extLst>
          </p:cNvPr>
          <p:cNvSpPr/>
          <p:nvPr/>
        </p:nvSpPr>
        <p:spPr>
          <a:xfrm>
            <a:off x="500820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84B8F938-B9F6-4160-B0E9-3C223FD3CAA6}"/>
              </a:ext>
            </a:extLst>
          </p:cNvPr>
          <p:cNvSpPr/>
          <p:nvPr/>
        </p:nvSpPr>
        <p:spPr>
          <a:xfrm>
            <a:off x="518507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4D8FF1F-1617-46FA-A1ED-21AA886A1F5A}"/>
              </a:ext>
            </a:extLst>
          </p:cNvPr>
          <p:cNvSpPr/>
          <p:nvPr/>
        </p:nvSpPr>
        <p:spPr>
          <a:xfrm>
            <a:off x="536193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9AE810AF-10AB-43BF-B0C8-3E5FE1AC071F}"/>
              </a:ext>
            </a:extLst>
          </p:cNvPr>
          <p:cNvSpPr/>
          <p:nvPr/>
        </p:nvSpPr>
        <p:spPr>
          <a:xfrm>
            <a:off x="553880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A6BF456-6924-4B96-B001-0FE887C28BC5}"/>
              </a:ext>
            </a:extLst>
          </p:cNvPr>
          <p:cNvSpPr/>
          <p:nvPr/>
        </p:nvSpPr>
        <p:spPr>
          <a:xfrm>
            <a:off x="571566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840DF3D-CF48-4849-928D-5524977E61FF}"/>
              </a:ext>
            </a:extLst>
          </p:cNvPr>
          <p:cNvSpPr/>
          <p:nvPr/>
        </p:nvSpPr>
        <p:spPr>
          <a:xfrm>
            <a:off x="589253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71D1C586-8ED4-4794-8BC6-4327F9A41CD2}"/>
              </a:ext>
            </a:extLst>
          </p:cNvPr>
          <p:cNvSpPr/>
          <p:nvPr/>
        </p:nvSpPr>
        <p:spPr>
          <a:xfrm>
            <a:off x="606939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861C680F-1CCD-4DE4-8F37-6830D47BE183}"/>
              </a:ext>
            </a:extLst>
          </p:cNvPr>
          <p:cNvSpPr/>
          <p:nvPr/>
        </p:nvSpPr>
        <p:spPr>
          <a:xfrm>
            <a:off x="624626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8FE285-2591-4EEA-A3DB-4E4573D948A0}"/>
              </a:ext>
            </a:extLst>
          </p:cNvPr>
          <p:cNvSpPr/>
          <p:nvPr/>
        </p:nvSpPr>
        <p:spPr>
          <a:xfrm>
            <a:off x="64231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65D8D5B5-E69A-4566-9346-4EA61BC1F3DE}"/>
              </a:ext>
            </a:extLst>
          </p:cNvPr>
          <p:cNvSpPr/>
          <p:nvPr/>
        </p:nvSpPr>
        <p:spPr>
          <a:xfrm>
            <a:off x="28858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7F43B18C-8A03-435E-A9BC-716BB20AE214}"/>
              </a:ext>
            </a:extLst>
          </p:cNvPr>
          <p:cNvSpPr/>
          <p:nvPr/>
        </p:nvSpPr>
        <p:spPr>
          <a:xfrm>
            <a:off x="306269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D615E4B-28D6-4BE1-974B-E4DFC1CB4A12}"/>
              </a:ext>
            </a:extLst>
          </p:cNvPr>
          <p:cNvSpPr/>
          <p:nvPr/>
        </p:nvSpPr>
        <p:spPr>
          <a:xfrm>
            <a:off x="323955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4A63DEF-7D38-45CE-9117-72402B307271}"/>
              </a:ext>
            </a:extLst>
          </p:cNvPr>
          <p:cNvSpPr/>
          <p:nvPr/>
        </p:nvSpPr>
        <p:spPr>
          <a:xfrm>
            <a:off x="341642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0511AA8A-64D6-43DD-9885-E36957A2DF85}"/>
              </a:ext>
            </a:extLst>
          </p:cNvPr>
          <p:cNvSpPr/>
          <p:nvPr/>
        </p:nvSpPr>
        <p:spPr>
          <a:xfrm>
            <a:off x="359328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7204585F-91D1-4B7B-9CF4-0A25DB8BD7BD}"/>
              </a:ext>
            </a:extLst>
          </p:cNvPr>
          <p:cNvSpPr/>
          <p:nvPr/>
        </p:nvSpPr>
        <p:spPr>
          <a:xfrm>
            <a:off x="377015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F3A485F3-64CF-4AA4-BBA3-FEF70CA6970D}"/>
              </a:ext>
            </a:extLst>
          </p:cNvPr>
          <p:cNvSpPr/>
          <p:nvPr/>
        </p:nvSpPr>
        <p:spPr>
          <a:xfrm>
            <a:off x="394701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52140980-278B-46B1-A2DD-18D2A9477B55}"/>
              </a:ext>
            </a:extLst>
          </p:cNvPr>
          <p:cNvSpPr/>
          <p:nvPr/>
        </p:nvSpPr>
        <p:spPr>
          <a:xfrm>
            <a:off x="412388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52D9DA15-1E84-40E5-A3F0-A36097825EBB}"/>
              </a:ext>
            </a:extLst>
          </p:cNvPr>
          <p:cNvSpPr/>
          <p:nvPr/>
        </p:nvSpPr>
        <p:spPr>
          <a:xfrm>
            <a:off x="430074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EEC7A694-2F90-4327-8F9D-4B740027DB70}"/>
              </a:ext>
            </a:extLst>
          </p:cNvPr>
          <p:cNvSpPr/>
          <p:nvPr/>
        </p:nvSpPr>
        <p:spPr>
          <a:xfrm>
            <a:off x="447761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9BFCC3C6-A9B2-45F7-B39B-F86E5F2E9448}"/>
              </a:ext>
            </a:extLst>
          </p:cNvPr>
          <p:cNvSpPr/>
          <p:nvPr/>
        </p:nvSpPr>
        <p:spPr>
          <a:xfrm>
            <a:off x="465447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DB9811C-A557-40FB-AD67-5583C6F591BD}"/>
              </a:ext>
            </a:extLst>
          </p:cNvPr>
          <p:cNvSpPr/>
          <p:nvPr/>
        </p:nvSpPr>
        <p:spPr>
          <a:xfrm>
            <a:off x="483134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4BDFE444-0BE9-4344-AFEB-171923AE010C}"/>
              </a:ext>
            </a:extLst>
          </p:cNvPr>
          <p:cNvSpPr/>
          <p:nvPr/>
        </p:nvSpPr>
        <p:spPr>
          <a:xfrm>
            <a:off x="500820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32D61D23-944E-4A91-B899-A996824EB02E}"/>
              </a:ext>
            </a:extLst>
          </p:cNvPr>
          <p:cNvSpPr/>
          <p:nvPr/>
        </p:nvSpPr>
        <p:spPr>
          <a:xfrm>
            <a:off x="518507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00B5203-739A-49E5-87D9-E323BED817A6}"/>
              </a:ext>
            </a:extLst>
          </p:cNvPr>
          <p:cNvSpPr/>
          <p:nvPr/>
        </p:nvSpPr>
        <p:spPr>
          <a:xfrm>
            <a:off x="536193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71D6EA12-0CD7-44E4-BB9F-C80162895FA8}"/>
              </a:ext>
            </a:extLst>
          </p:cNvPr>
          <p:cNvSpPr/>
          <p:nvPr/>
        </p:nvSpPr>
        <p:spPr>
          <a:xfrm>
            <a:off x="553880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6D79B565-6308-426B-A191-D207AC4A6338}"/>
              </a:ext>
            </a:extLst>
          </p:cNvPr>
          <p:cNvSpPr/>
          <p:nvPr/>
        </p:nvSpPr>
        <p:spPr>
          <a:xfrm>
            <a:off x="571566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51356910-A4E0-4570-A522-B471F3D703C0}"/>
              </a:ext>
            </a:extLst>
          </p:cNvPr>
          <p:cNvSpPr/>
          <p:nvPr/>
        </p:nvSpPr>
        <p:spPr>
          <a:xfrm>
            <a:off x="589253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C7F40FB1-8FFF-4EDB-A0D1-9F12C39B13BA}"/>
              </a:ext>
            </a:extLst>
          </p:cNvPr>
          <p:cNvSpPr/>
          <p:nvPr/>
        </p:nvSpPr>
        <p:spPr>
          <a:xfrm>
            <a:off x="606939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06674551-E603-4AEC-8785-9D9743D47EE0}"/>
              </a:ext>
            </a:extLst>
          </p:cNvPr>
          <p:cNvSpPr/>
          <p:nvPr/>
        </p:nvSpPr>
        <p:spPr>
          <a:xfrm>
            <a:off x="624626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35FA9DC6-410A-4C18-976B-636CC8BB2B7E}"/>
              </a:ext>
            </a:extLst>
          </p:cNvPr>
          <p:cNvSpPr/>
          <p:nvPr/>
        </p:nvSpPr>
        <p:spPr>
          <a:xfrm>
            <a:off x="64231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F7A03BEC-3344-4973-A219-CCDC75E859DE}"/>
              </a:ext>
            </a:extLst>
          </p:cNvPr>
          <p:cNvSpPr/>
          <p:nvPr/>
        </p:nvSpPr>
        <p:spPr>
          <a:xfrm>
            <a:off x="28858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9174C132-5F9F-41F0-AD8A-868BCB4CA59D}"/>
              </a:ext>
            </a:extLst>
          </p:cNvPr>
          <p:cNvSpPr/>
          <p:nvPr/>
        </p:nvSpPr>
        <p:spPr>
          <a:xfrm>
            <a:off x="306269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F82D4318-3771-42F8-9410-2EC7D1DFBCF2}"/>
              </a:ext>
            </a:extLst>
          </p:cNvPr>
          <p:cNvSpPr/>
          <p:nvPr/>
        </p:nvSpPr>
        <p:spPr>
          <a:xfrm>
            <a:off x="323955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037C3E81-1494-4012-9610-05F60059CC96}"/>
              </a:ext>
            </a:extLst>
          </p:cNvPr>
          <p:cNvSpPr/>
          <p:nvPr/>
        </p:nvSpPr>
        <p:spPr>
          <a:xfrm>
            <a:off x="341642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2BFE58EA-B54C-4D8D-A4A6-E9FBB40ED39B}"/>
              </a:ext>
            </a:extLst>
          </p:cNvPr>
          <p:cNvSpPr/>
          <p:nvPr/>
        </p:nvSpPr>
        <p:spPr>
          <a:xfrm>
            <a:off x="359328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DFE82057-161E-4CE9-8B95-BD0770BFA124}"/>
              </a:ext>
            </a:extLst>
          </p:cNvPr>
          <p:cNvSpPr/>
          <p:nvPr/>
        </p:nvSpPr>
        <p:spPr>
          <a:xfrm>
            <a:off x="377015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D4D5EC46-8A7A-46F4-9974-F5FEABCAF906}"/>
              </a:ext>
            </a:extLst>
          </p:cNvPr>
          <p:cNvSpPr/>
          <p:nvPr/>
        </p:nvSpPr>
        <p:spPr>
          <a:xfrm>
            <a:off x="394701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D42FE5AC-DB1B-428D-8BE0-9C76483A5E0C}"/>
              </a:ext>
            </a:extLst>
          </p:cNvPr>
          <p:cNvSpPr/>
          <p:nvPr/>
        </p:nvSpPr>
        <p:spPr>
          <a:xfrm>
            <a:off x="412388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FE90B1A5-1597-4406-A6B7-A6479DBDE154}"/>
              </a:ext>
            </a:extLst>
          </p:cNvPr>
          <p:cNvSpPr/>
          <p:nvPr/>
        </p:nvSpPr>
        <p:spPr>
          <a:xfrm>
            <a:off x="430074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B58B1783-0154-4B96-BBC2-BB33F58EDCC5}"/>
              </a:ext>
            </a:extLst>
          </p:cNvPr>
          <p:cNvSpPr/>
          <p:nvPr/>
        </p:nvSpPr>
        <p:spPr>
          <a:xfrm>
            <a:off x="447761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CBC8AD07-7F9C-42E9-8CC2-20687A3A5324}"/>
              </a:ext>
            </a:extLst>
          </p:cNvPr>
          <p:cNvSpPr/>
          <p:nvPr/>
        </p:nvSpPr>
        <p:spPr>
          <a:xfrm>
            <a:off x="465447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2D7B65EE-DC1A-4D26-9245-DC7B4F390D43}"/>
              </a:ext>
            </a:extLst>
          </p:cNvPr>
          <p:cNvSpPr/>
          <p:nvPr/>
        </p:nvSpPr>
        <p:spPr>
          <a:xfrm>
            <a:off x="483134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74340F9E-A521-49A5-AB6F-3C2CD00AF33E}"/>
              </a:ext>
            </a:extLst>
          </p:cNvPr>
          <p:cNvSpPr/>
          <p:nvPr/>
        </p:nvSpPr>
        <p:spPr>
          <a:xfrm>
            <a:off x="500820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0032FD45-E48F-4366-8579-7AD6B0ADB0AE}"/>
              </a:ext>
            </a:extLst>
          </p:cNvPr>
          <p:cNvSpPr/>
          <p:nvPr/>
        </p:nvSpPr>
        <p:spPr>
          <a:xfrm>
            <a:off x="518507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207E9AA2-69E2-4C68-86E3-1A1B2F641DD4}"/>
              </a:ext>
            </a:extLst>
          </p:cNvPr>
          <p:cNvSpPr/>
          <p:nvPr/>
        </p:nvSpPr>
        <p:spPr>
          <a:xfrm>
            <a:off x="536193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1F0BFE04-B47E-4AFD-914F-9B33ED6091FC}"/>
              </a:ext>
            </a:extLst>
          </p:cNvPr>
          <p:cNvSpPr/>
          <p:nvPr/>
        </p:nvSpPr>
        <p:spPr>
          <a:xfrm>
            <a:off x="553880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33A1BA7F-87EC-4BB1-949D-780BD30EC88B}"/>
              </a:ext>
            </a:extLst>
          </p:cNvPr>
          <p:cNvSpPr/>
          <p:nvPr/>
        </p:nvSpPr>
        <p:spPr>
          <a:xfrm>
            <a:off x="571566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766B9891-F07C-433C-B9D7-19A6E23D1F9D}"/>
              </a:ext>
            </a:extLst>
          </p:cNvPr>
          <p:cNvSpPr/>
          <p:nvPr/>
        </p:nvSpPr>
        <p:spPr>
          <a:xfrm>
            <a:off x="589253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1A08CDA0-C657-4849-8870-C52EFBD6B932}"/>
              </a:ext>
            </a:extLst>
          </p:cNvPr>
          <p:cNvSpPr/>
          <p:nvPr/>
        </p:nvSpPr>
        <p:spPr>
          <a:xfrm>
            <a:off x="606939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1C8DDB22-C645-444D-829E-2B12C92BD202}"/>
              </a:ext>
            </a:extLst>
          </p:cNvPr>
          <p:cNvSpPr/>
          <p:nvPr/>
        </p:nvSpPr>
        <p:spPr>
          <a:xfrm>
            <a:off x="624626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2C2EB57A-805A-4D0A-A556-85C8BB031A86}"/>
              </a:ext>
            </a:extLst>
          </p:cNvPr>
          <p:cNvSpPr/>
          <p:nvPr/>
        </p:nvSpPr>
        <p:spPr>
          <a:xfrm>
            <a:off x="64231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BDF08B9B-4CE1-4D0D-BBC2-6138A202D96E}"/>
              </a:ext>
            </a:extLst>
          </p:cNvPr>
          <p:cNvSpPr/>
          <p:nvPr/>
        </p:nvSpPr>
        <p:spPr>
          <a:xfrm>
            <a:off x="28858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CF88A4A-1970-4EA6-85BD-00B12D37F996}"/>
              </a:ext>
            </a:extLst>
          </p:cNvPr>
          <p:cNvSpPr/>
          <p:nvPr/>
        </p:nvSpPr>
        <p:spPr>
          <a:xfrm>
            <a:off x="306269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00F8918-6440-465D-BAB9-17973CEEDF3E}"/>
              </a:ext>
            </a:extLst>
          </p:cNvPr>
          <p:cNvSpPr/>
          <p:nvPr/>
        </p:nvSpPr>
        <p:spPr>
          <a:xfrm>
            <a:off x="323955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5DE4254E-C923-4CD2-A99E-8EC0A826C0B4}"/>
              </a:ext>
            </a:extLst>
          </p:cNvPr>
          <p:cNvSpPr/>
          <p:nvPr/>
        </p:nvSpPr>
        <p:spPr>
          <a:xfrm>
            <a:off x="341642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4B2897E8-5D52-4283-A25D-B8FBE82F4426}"/>
              </a:ext>
            </a:extLst>
          </p:cNvPr>
          <p:cNvSpPr/>
          <p:nvPr/>
        </p:nvSpPr>
        <p:spPr>
          <a:xfrm>
            <a:off x="359328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86BA7AD5-3503-46A3-85F3-7252D2791D34}"/>
              </a:ext>
            </a:extLst>
          </p:cNvPr>
          <p:cNvSpPr/>
          <p:nvPr/>
        </p:nvSpPr>
        <p:spPr>
          <a:xfrm>
            <a:off x="377015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E6955EC8-2CD2-46D5-983C-6002BD829E37}"/>
              </a:ext>
            </a:extLst>
          </p:cNvPr>
          <p:cNvSpPr/>
          <p:nvPr/>
        </p:nvSpPr>
        <p:spPr>
          <a:xfrm>
            <a:off x="394701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6D475ABC-9266-43B6-AF6A-57EC30301876}"/>
              </a:ext>
            </a:extLst>
          </p:cNvPr>
          <p:cNvSpPr/>
          <p:nvPr/>
        </p:nvSpPr>
        <p:spPr>
          <a:xfrm>
            <a:off x="412388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ECD37587-AACD-4026-B1A2-6EE702259547}"/>
              </a:ext>
            </a:extLst>
          </p:cNvPr>
          <p:cNvSpPr/>
          <p:nvPr/>
        </p:nvSpPr>
        <p:spPr>
          <a:xfrm>
            <a:off x="430074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D096AFC5-659A-4292-A53E-270BD8F27D70}"/>
              </a:ext>
            </a:extLst>
          </p:cNvPr>
          <p:cNvSpPr/>
          <p:nvPr/>
        </p:nvSpPr>
        <p:spPr>
          <a:xfrm>
            <a:off x="447761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2DA1B032-57EA-4621-A7D0-EF9C1877D672}"/>
              </a:ext>
            </a:extLst>
          </p:cNvPr>
          <p:cNvSpPr/>
          <p:nvPr/>
        </p:nvSpPr>
        <p:spPr>
          <a:xfrm>
            <a:off x="465447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2FB2A930-BFC6-4E7E-BFF5-F894769B2100}"/>
              </a:ext>
            </a:extLst>
          </p:cNvPr>
          <p:cNvSpPr/>
          <p:nvPr/>
        </p:nvSpPr>
        <p:spPr>
          <a:xfrm>
            <a:off x="483134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2F958208-44F6-42B7-A0B0-F5F15B123B2F}"/>
              </a:ext>
            </a:extLst>
          </p:cNvPr>
          <p:cNvSpPr/>
          <p:nvPr/>
        </p:nvSpPr>
        <p:spPr>
          <a:xfrm>
            <a:off x="500820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D027F2F4-EEF5-45D5-9E7D-CFE17BE97A79}"/>
              </a:ext>
            </a:extLst>
          </p:cNvPr>
          <p:cNvSpPr/>
          <p:nvPr/>
        </p:nvSpPr>
        <p:spPr>
          <a:xfrm>
            <a:off x="518507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9CF192F5-794C-4DE1-9949-55A2058BC994}"/>
              </a:ext>
            </a:extLst>
          </p:cNvPr>
          <p:cNvSpPr/>
          <p:nvPr/>
        </p:nvSpPr>
        <p:spPr>
          <a:xfrm>
            <a:off x="536193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EC07E5B6-AAFA-41BB-8289-868D3A2CFFDE}"/>
              </a:ext>
            </a:extLst>
          </p:cNvPr>
          <p:cNvSpPr/>
          <p:nvPr/>
        </p:nvSpPr>
        <p:spPr>
          <a:xfrm>
            <a:off x="553880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50E8ABD9-28D7-4D60-94BC-554F41E839BD}"/>
              </a:ext>
            </a:extLst>
          </p:cNvPr>
          <p:cNvSpPr/>
          <p:nvPr/>
        </p:nvSpPr>
        <p:spPr>
          <a:xfrm>
            <a:off x="571566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F2F5AAAA-5003-4221-80D9-6299DE552374}"/>
              </a:ext>
            </a:extLst>
          </p:cNvPr>
          <p:cNvSpPr/>
          <p:nvPr/>
        </p:nvSpPr>
        <p:spPr>
          <a:xfrm>
            <a:off x="589253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A018B7E4-A9BD-4B2D-BF4E-9CA0D02E8F17}"/>
              </a:ext>
            </a:extLst>
          </p:cNvPr>
          <p:cNvSpPr/>
          <p:nvPr/>
        </p:nvSpPr>
        <p:spPr>
          <a:xfrm>
            <a:off x="606939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C676E193-2737-4281-85B7-B27297B77227}"/>
              </a:ext>
            </a:extLst>
          </p:cNvPr>
          <p:cNvSpPr/>
          <p:nvPr/>
        </p:nvSpPr>
        <p:spPr>
          <a:xfrm>
            <a:off x="624626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917AEEC-8DDC-4B24-8031-78C88C656F80}"/>
              </a:ext>
            </a:extLst>
          </p:cNvPr>
          <p:cNvSpPr/>
          <p:nvPr/>
        </p:nvSpPr>
        <p:spPr>
          <a:xfrm>
            <a:off x="64231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8749A5C4-E701-46AB-8B88-BB86544CF424}"/>
              </a:ext>
            </a:extLst>
          </p:cNvPr>
          <p:cNvSpPr txBox="1"/>
          <p:nvPr/>
        </p:nvSpPr>
        <p:spPr>
          <a:xfrm>
            <a:off x="4456793" y="3380685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21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473C5C1A-D372-4543-8BB9-A819C81052B3}"/>
              </a:ext>
            </a:extLst>
          </p:cNvPr>
          <p:cNvSpPr txBox="1"/>
          <p:nvPr/>
        </p:nvSpPr>
        <p:spPr>
          <a:xfrm>
            <a:off x="2418688" y="4390721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25" name="Rectangle: Rounded Corners 224">
            <a:extLst>
              <a:ext uri="{FF2B5EF4-FFF2-40B4-BE49-F238E27FC236}">
                <a16:creationId xmlns:a16="http://schemas.microsoft.com/office/drawing/2014/main" id="{DCB11A74-D20B-4163-B9A5-7BEBCD277988}"/>
              </a:ext>
            </a:extLst>
          </p:cNvPr>
          <p:cNvSpPr/>
          <p:nvPr/>
        </p:nvSpPr>
        <p:spPr>
          <a:xfrm>
            <a:off x="2844818" y="3896770"/>
            <a:ext cx="3755652" cy="493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Rectangle: Rounded Corners 225">
            <a:extLst>
              <a:ext uri="{FF2B5EF4-FFF2-40B4-BE49-F238E27FC236}">
                <a16:creationId xmlns:a16="http://schemas.microsoft.com/office/drawing/2014/main" id="{3E2DE12A-E976-488B-AAB3-B83552A8789D}"/>
              </a:ext>
            </a:extLst>
          </p:cNvPr>
          <p:cNvSpPr/>
          <p:nvPr/>
        </p:nvSpPr>
        <p:spPr>
          <a:xfrm>
            <a:off x="2854452" y="4390961"/>
            <a:ext cx="3755652" cy="493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7" name="Rectangle: Rounded Corners 226">
            <a:extLst>
              <a:ext uri="{FF2B5EF4-FFF2-40B4-BE49-F238E27FC236}">
                <a16:creationId xmlns:a16="http://schemas.microsoft.com/office/drawing/2014/main" id="{38CDF2C9-DF77-4D98-8527-2B2FAEBF01E4}"/>
              </a:ext>
            </a:extLst>
          </p:cNvPr>
          <p:cNvSpPr/>
          <p:nvPr/>
        </p:nvSpPr>
        <p:spPr>
          <a:xfrm>
            <a:off x="2851651" y="4878180"/>
            <a:ext cx="3755652" cy="493711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id="{829A1E66-628C-48E4-9B54-6E4B338CBACB}"/>
                  </a:ext>
                </a:extLst>
              </p:cNvPr>
              <p:cNvSpPr txBox="1"/>
              <p:nvPr/>
            </p:nvSpPr>
            <p:spPr>
              <a:xfrm>
                <a:off x="6511506" y="3872323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228" name="TextBox 227">
                <a:extLst>
                  <a:ext uri="{FF2B5EF4-FFF2-40B4-BE49-F238E27FC236}">
                    <a16:creationId xmlns:a16="http://schemas.microsoft.com/office/drawing/2014/main" id="{829A1E66-628C-48E4-9B54-6E4B338CBA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506" y="3872323"/>
                <a:ext cx="1308651" cy="523220"/>
              </a:xfrm>
              <a:prstGeom prst="rect">
                <a:avLst/>
              </a:prstGeom>
              <a:blipFill>
                <a:blip r:embed="rId7"/>
                <a:stretch>
                  <a:fillRect l="-3256" t="-10465" r="-2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2E2F4483-B0D9-47C9-9746-36F9F57706B7}"/>
                  </a:ext>
                </a:extLst>
              </p:cNvPr>
              <p:cNvSpPr txBox="1"/>
              <p:nvPr/>
            </p:nvSpPr>
            <p:spPr>
              <a:xfrm>
                <a:off x="6511506" y="4340488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63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</a:p>
            </p:txBody>
          </p:sp>
        </mc:Choice>
        <mc:Fallback xmlns="">
          <p:sp>
            <p:nvSpPr>
              <p:cNvPr id="229" name="TextBox 228">
                <a:extLst>
                  <a:ext uri="{FF2B5EF4-FFF2-40B4-BE49-F238E27FC236}">
                    <a16:creationId xmlns:a16="http://schemas.microsoft.com/office/drawing/2014/main" id="{2E2F4483-B0D9-47C9-9746-36F9F57706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1506" y="4340488"/>
                <a:ext cx="1308651" cy="523220"/>
              </a:xfrm>
              <a:prstGeom prst="rect">
                <a:avLst/>
              </a:prstGeom>
              <a:blipFill>
                <a:blip r:embed="rId8"/>
                <a:stretch>
                  <a:fillRect l="-3256" t="-10465" r="-2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830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25" grpId="0" animBg="1"/>
      <p:bldP spid="226" grpId="0" animBg="1"/>
      <p:bldP spid="227" grpId="0" animBg="1"/>
      <p:bldP spid="228" grpId="0"/>
      <p:bldP spid="228" grpId="1"/>
      <p:bldP spid="22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/>
              <p:nvPr/>
            </p:nvSpPr>
            <p:spPr>
              <a:xfrm>
                <a:off x="2384008" y="2533351"/>
                <a:ext cx="33664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9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endParaRPr kumimoji="0" lang="en-GB" sz="6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D2A6F94-136D-47CA-B99F-677C1A0A776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4008" y="2533351"/>
                <a:ext cx="3366409" cy="1015663"/>
              </a:xfrm>
              <a:prstGeom prst="rect">
                <a:avLst/>
              </a:prstGeom>
              <a:blipFill>
                <a:blip r:embed="rId2"/>
                <a:stretch>
                  <a:fillRect l="-5797" t="-18675" b="-40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/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I know that 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210 </a:t>
                </a:r>
              </a:p>
              <a:p>
                <a:pPr algn="ctr"/>
                <a:r>
                  <a:rPr lang="en-GB" sz="2400" dirty="0"/>
                  <a:t>210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111DD3AC-7DED-42DA-A96B-D813554238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18688" y="270786"/>
                <a:ext cx="4388302" cy="919401"/>
              </a:xfrm>
              <a:prstGeom prst="wedgeRoundRectCallout">
                <a:avLst>
                  <a:gd name="adj1" fmla="val 56685"/>
                  <a:gd name="adj2" fmla="val 21305"/>
                  <a:gd name="adj3" fmla="val 16667"/>
                </a:avLst>
              </a:prstGeom>
              <a:blipFill>
                <a:blip r:embed="rId3"/>
                <a:stretch>
                  <a:fillRect b="-7692"/>
                </a:stretch>
              </a:blipFill>
              <a:ln w="28575"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8274B79E-E4AD-4821-B6A3-574EE77887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60471" y="224746"/>
            <a:ext cx="1344759" cy="16907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9C3CD6-6BD7-40A6-9F22-FD980B80A1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90" y="1326394"/>
            <a:ext cx="1427798" cy="17223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251558D-DBF9-4CC5-943A-5D5A0871B7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471" y="2261902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7D80AE1-A53A-45EE-892E-CD576824D90F}"/>
                  </a:ext>
                </a:extLst>
              </p:cNvPr>
              <p:cNvSpPr txBox="1"/>
              <p:nvPr/>
            </p:nvSpPr>
            <p:spPr>
              <a:xfrm>
                <a:off x="3976007" y="1320648"/>
                <a:ext cx="3253727" cy="1328023"/>
              </a:xfrm>
              <a:prstGeom prst="wedgeRoundRectCallout">
                <a:avLst>
                  <a:gd name="adj1" fmla="val 54848"/>
                  <a:gd name="adj2" fmla="val 31183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accent4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9 is equal to 18 so 20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9 is equal to 180</a:t>
                </a:r>
              </a:p>
              <a:p>
                <a:pPr algn="ctr"/>
                <a:r>
                  <a:rPr lang="en-GB" sz="2400" dirty="0"/>
                  <a:t>180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9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7D80AE1-A53A-45EE-892E-CD576824D9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6007" y="1320648"/>
                <a:ext cx="3253727" cy="1328023"/>
              </a:xfrm>
              <a:prstGeom prst="wedgeRoundRectCallout">
                <a:avLst>
                  <a:gd name="adj1" fmla="val 54848"/>
                  <a:gd name="adj2" fmla="val 31183"/>
                  <a:gd name="adj3" fmla="val 16667"/>
                </a:avLst>
              </a:prstGeom>
              <a:blipFill>
                <a:blip r:embed="rId7"/>
                <a:stretch>
                  <a:fillRect b="-3604"/>
                </a:stretch>
              </a:blipFill>
              <a:ln w="28575">
                <a:solidFill>
                  <a:schemeClr val="accent4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6346F9-861E-416D-906D-906A816429D3}"/>
                  </a:ext>
                </a:extLst>
              </p:cNvPr>
              <p:cNvSpPr txBox="1"/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solidFill>
                <a:schemeClr val="bg1"/>
              </a:solid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/>
                  <a:t>21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</a:t>
                </a:r>
              </a:p>
              <a:p>
                <a:pPr algn="ctr"/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189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86346F9-861E-416D-906D-906A816429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3628" y="1510638"/>
                <a:ext cx="2146547" cy="919401"/>
              </a:xfrm>
              <a:prstGeom prst="wedgeRoundRectCallout">
                <a:avLst>
                  <a:gd name="adj1" fmla="val -56883"/>
                  <a:gd name="adj2" fmla="val 30922"/>
                  <a:gd name="adj3" fmla="val 16667"/>
                </a:avLst>
              </a:prstGeom>
              <a:blipFill>
                <a:blip r:embed="rId8"/>
                <a:stretch>
                  <a:fillRect b="-7051"/>
                </a:stretch>
              </a:blipFill>
              <a:ln w="28575">
                <a:solidFill>
                  <a:schemeClr val="bg1">
                    <a:lumMod val="50000"/>
                  </a:schemeClr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>
            <a:extLst>
              <a:ext uri="{FF2B5EF4-FFF2-40B4-BE49-F238E27FC236}">
                <a16:creationId xmlns:a16="http://schemas.microsoft.com/office/drawing/2014/main" id="{984A7EAF-4BD8-4425-91FC-E3877E9D06BE}"/>
              </a:ext>
            </a:extLst>
          </p:cNvPr>
          <p:cNvSpPr/>
          <p:nvPr/>
        </p:nvSpPr>
        <p:spPr>
          <a:xfrm>
            <a:off x="28858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DE8B003-8CFC-4462-B5E4-B5C16B35E346}"/>
              </a:ext>
            </a:extLst>
          </p:cNvPr>
          <p:cNvSpPr/>
          <p:nvPr/>
        </p:nvSpPr>
        <p:spPr>
          <a:xfrm>
            <a:off x="306269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26ECCCC5-4139-4610-AFB9-D9D7D07C8CA6}"/>
              </a:ext>
            </a:extLst>
          </p:cNvPr>
          <p:cNvSpPr/>
          <p:nvPr/>
        </p:nvSpPr>
        <p:spPr>
          <a:xfrm>
            <a:off x="323955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256FF2A-2316-42F9-96C5-49ECBC492F5E}"/>
              </a:ext>
            </a:extLst>
          </p:cNvPr>
          <p:cNvSpPr/>
          <p:nvPr/>
        </p:nvSpPr>
        <p:spPr>
          <a:xfrm>
            <a:off x="341642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67355DC4-EC54-4B1F-82A9-4A12642D5C74}"/>
              </a:ext>
            </a:extLst>
          </p:cNvPr>
          <p:cNvSpPr/>
          <p:nvPr/>
        </p:nvSpPr>
        <p:spPr>
          <a:xfrm>
            <a:off x="359328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C14EDAB-6143-4B52-8A73-867A3F2CB92E}"/>
              </a:ext>
            </a:extLst>
          </p:cNvPr>
          <p:cNvSpPr/>
          <p:nvPr/>
        </p:nvSpPr>
        <p:spPr>
          <a:xfrm>
            <a:off x="377015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31E6E706-E262-4D1C-9B2C-5A5C2A9C5E7D}"/>
              </a:ext>
            </a:extLst>
          </p:cNvPr>
          <p:cNvSpPr/>
          <p:nvPr/>
        </p:nvSpPr>
        <p:spPr>
          <a:xfrm>
            <a:off x="394701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32361E8F-E3F4-4D88-80CB-879ACAD635F5}"/>
              </a:ext>
            </a:extLst>
          </p:cNvPr>
          <p:cNvSpPr/>
          <p:nvPr/>
        </p:nvSpPr>
        <p:spPr>
          <a:xfrm>
            <a:off x="412388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4FB86FBF-9EE6-4064-9148-60D1ECADF544}"/>
              </a:ext>
            </a:extLst>
          </p:cNvPr>
          <p:cNvSpPr/>
          <p:nvPr/>
        </p:nvSpPr>
        <p:spPr>
          <a:xfrm>
            <a:off x="430074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188CCB0-74F0-4F0C-B031-52833BB08FB8}"/>
              </a:ext>
            </a:extLst>
          </p:cNvPr>
          <p:cNvSpPr/>
          <p:nvPr/>
        </p:nvSpPr>
        <p:spPr>
          <a:xfrm>
            <a:off x="447761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4872FE9-19A7-47D6-8F05-B5C32D0EC53A}"/>
              </a:ext>
            </a:extLst>
          </p:cNvPr>
          <p:cNvSpPr/>
          <p:nvPr/>
        </p:nvSpPr>
        <p:spPr>
          <a:xfrm>
            <a:off x="465447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88CF7A15-960F-4D74-BDD2-4BDA0F34B270}"/>
              </a:ext>
            </a:extLst>
          </p:cNvPr>
          <p:cNvSpPr/>
          <p:nvPr/>
        </p:nvSpPr>
        <p:spPr>
          <a:xfrm>
            <a:off x="483134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045A901-7A57-40F8-AF09-86DD2422BCCC}"/>
              </a:ext>
            </a:extLst>
          </p:cNvPr>
          <p:cNvSpPr/>
          <p:nvPr/>
        </p:nvSpPr>
        <p:spPr>
          <a:xfrm>
            <a:off x="500820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7CE8CE7-8E20-40A2-9E4B-8D6B3A3FE1EF}"/>
              </a:ext>
            </a:extLst>
          </p:cNvPr>
          <p:cNvSpPr/>
          <p:nvPr/>
        </p:nvSpPr>
        <p:spPr>
          <a:xfrm>
            <a:off x="518507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B09D19C4-E9AF-4459-A6E4-5A5E94883B93}"/>
              </a:ext>
            </a:extLst>
          </p:cNvPr>
          <p:cNvSpPr/>
          <p:nvPr/>
        </p:nvSpPr>
        <p:spPr>
          <a:xfrm>
            <a:off x="536193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23A7301-8F87-49F8-BBEB-7F277937A6AA}"/>
              </a:ext>
            </a:extLst>
          </p:cNvPr>
          <p:cNvSpPr/>
          <p:nvPr/>
        </p:nvSpPr>
        <p:spPr>
          <a:xfrm>
            <a:off x="553880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971BAA9-52A2-4AE9-89D9-8B763E6C3553}"/>
              </a:ext>
            </a:extLst>
          </p:cNvPr>
          <p:cNvSpPr/>
          <p:nvPr/>
        </p:nvSpPr>
        <p:spPr>
          <a:xfrm>
            <a:off x="571566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A5D8268C-8FC6-40E6-819D-79A14FC4C2B5}"/>
              </a:ext>
            </a:extLst>
          </p:cNvPr>
          <p:cNvSpPr/>
          <p:nvPr/>
        </p:nvSpPr>
        <p:spPr>
          <a:xfrm>
            <a:off x="589253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996D0D0-0BDB-495E-9970-6AA3C1B5E908}"/>
              </a:ext>
            </a:extLst>
          </p:cNvPr>
          <p:cNvSpPr/>
          <p:nvPr/>
        </p:nvSpPr>
        <p:spPr>
          <a:xfrm>
            <a:off x="606939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151C3CC-DF56-4BA3-AB6A-938EC8840D84}"/>
              </a:ext>
            </a:extLst>
          </p:cNvPr>
          <p:cNvSpPr/>
          <p:nvPr/>
        </p:nvSpPr>
        <p:spPr>
          <a:xfrm>
            <a:off x="6246261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4240342-2269-4173-BE9B-10B77B7CABDD}"/>
              </a:ext>
            </a:extLst>
          </p:cNvPr>
          <p:cNvSpPr/>
          <p:nvPr/>
        </p:nvSpPr>
        <p:spPr>
          <a:xfrm>
            <a:off x="6423126" y="3914179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4791A612-6E53-44F3-9AD6-EB2D229BDF56}"/>
              </a:ext>
            </a:extLst>
          </p:cNvPr>
          <p:cNvSpPr/>
          <p:nvPr/>
        </p:nvSpPr>
        <p:spPr>
          <a:xfrm>
            <a:off x="28858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FB255B62-A51D-4467-96F7-7926D9201A43}"/>
              </a:ext>
            </a:extLst>
          </p:cNvPr>
          <p:cNvSpPr/>
          <p:nvPr/>
        </p:nvSpPr>
        <p:spPr>
          <a:xfrm>
            <a:off x="306269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FF16DB4-6971-4996-8283-B4FF6EC16AA4}"/>
              </a:ext>
            </a:extLst>
          </p:cNvPr>
          <p:cNvSpPr/>
          <p:nvPr/>
        </p:nvSpPr>
        <p:spPr>
          <a:xfrm>
            <a:off x="323955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2D176E01-43AD-4DD6-8A7D-64B9E0FED556}"/>
              </a:ext>
            </a:extLst>
          </p:cNvPr>
          <p:cNvSpPr/>
          <p:nvPr/>
        </p:nvSpPr>
        <p:spPr>
          <a:xfrm>
            <a:off x="341642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1C19C882-5024-4FE1-97C9-6AED8584C716}"/>
              </a:ext>
            </a:extLst>
          </p:cNvPr>
          <p:cNvSpPr/>
          <p:nvPr/>
        </p:nvSpPr>
        <p:spPr>
          <a:xfrm>
            <a:off x="359328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1E04EFCC-3737-4C33-8094-BBC8A150A869}"/>
              </a:ext>
            </a:extLst>
          </p:cNvPr>
          <p:cNvSpPr/>
          <p:nvPr/>
        </p:nvSpPr>
        <p:spPr>
          <a:xfrm>
            <a:off x="377015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F1275ADF-B24E-4195-9E6D-8C498EDD9DCF}"/>
              </a:ext>
            </a:extLst>
          </p:cNvPr>
          <p:cNvSpPr/>
          <p:nvPr/>
        </p:nvSpPr>
        <p:spPr>
          <a:xfrm>
            <a:off x="394701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3B50FBC-6259-4BA8-A77C-187B42CB124E}"/>
              </a:ext>
            </a:extLst>
          </p:cNvPr>
          <p:cNvSpPr/>
          <p:nvPr/>
        </p:nvSpPr>
        <p:spPr>
          <a:xfrm>
            <a:off x="412388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5247040-8E76-4CC0-A07F-2149757D5C97}"/>
              </a:ext>
            </a:extLst>
          </p:cNvPr>
          <p:cNvSpPr/>
          <p:nvPr/>
        </p:nvSpPr>
        <p:spPr>
          <a:xfrm>
            <a:off x="430074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DDD4F8B-5716-4DE3-8E15-1137DCE34DB6}"/>
              </a:ext>
            </a:extLst>
          </p:cNvPr>
          <p:cNvSpPr/>
          <p:nvPr/>
        </p:nvSpPr>
        <p:spPr>
          <a:xfrm>
            <a:off x="447761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8348CE1-9DDE-4DCE-A429-4CD07DA9C740}"/>
              </a:ext>
            </a:extLst>
          </p:cNvPr>
          <p:cNvSpPr/>
          <p:nvPr/>
        </p:nvSpPr>
        <p:spPr>
          <a:xfrm>
            <a:off x="465447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40ABC119-4071-4F11-9B57-5F0BEABA49C0}"/>
              </a:ext>
            </a:extLst>
          </p:cNvPr>
          <p:cNvSpPr/>
          <p:nvPr/>
        </p:nvSpPr>
        <p:spPr>
          <a:xfrm>
            <a:off x="483134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716B1BF2-8B7F-49BD-89F4-A4DD15748505}"/>
              </a:ext>
            </a:extLst>
          </p:cNvPr>
          <p:cNvSpPr/>
          <p:nvPr/>
        </p:nvSpPr>
        <p:spPr>
          <a:xfrm>
            <a:off x="500820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8E105E6-BC48-439F-8530-060C30E3074F}"/>
              </a:ext>
            </a:extLst>
          </p:cNvPr>
          <p:cNvSpPr/>
          <p:nvPr/>
        </p:nvSpPr>
        <p:spPr>
          <a:xfrm>
            <a:off x="518507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1D1AB48-7881-4C82-B1B7-190B1E63D3BB}"/>
              </a:ext>
            </a:extLst>
          </p:cNvPr>
          <p:cNvSpPr/>
          <p:nvPr/>
        </p:nvSpPr>
        <p:spPr>
          <a:xfrm>
            <a:off x="536193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E6EF076-FC14-48E9-A35F-445C79B87884}"/>
              </a:ext>
            </a:extLst>
          </p:cNvPr>
          <p:cNvSpPr/>
          <p:nvPr/>
        </p:nvSpPr>
        <p:spPr>
          <a:xfrm>
            <a:off x="553880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7C8ED1B4-E53C-450C-AEB0-48710D7A15B9}"/>
              </a:ext>
            </a:extLst>
          </p:cNvPr>
          <p:cNvSpPr/>
          <p:nvPr/>
        </p:nvSpPr>
        <p:spPr>
          <a:xfrm>
            <a:off x="571566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81F9A4D-D0F1-4E2F-8F29-89D6D7E0A577}"/>
              </a:ext>
            </a:extLst>
          </p:cNvPr>
          <p:cNvSpPr/>
          <p:nvPr/>
        </p:nvSpPr>
        <p:spPr>
          <a:xfrm>
            <a:off x="589253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A18FE31-01DF-4985-8148-E7354B6245E3}"/>
              </a:ext>
            </a:extLst>
          </p:cNvPr>
          <p:cNvSpPr/>
          <p:nvPr/>
        </p:nvSpPr>
        <p:spPr>
          <a:xfrm>
            <a:off x="606939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F03B26F3-ED77-4ACF-BA03-A60CB5E9E65D}"/>
              </a:ext>
            </a:extLst>
          </p:cNvPr>
          <p:cNvSpPr/>
          <p:nvPr/>
        </p:nvSpPr>
        <p:spPr>
          <a:xfrm>
            <a:off x="6246261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4244C57-F9F9-48B3-A9E0-195AFAC722C2}"/>
              </a:ext>
            </a:extLst>
          </p:cNvPr>
          <p:cNvSpPr/>
          <p:nvPr/>
        </p:nvSpPr>
        <p:spPr>
          <a:xfrm>
            <a:off x="6423126" y="4077720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E048732-3CD4-4400-A593-52004EDA5BB4}"/>
              </a:ext>
            </a:extLst>
          </p:cNvPr>
          <p:cNvSpPr/>
          <p:nvPr/>
        </p:nvSpPr>
        <p:spPr>
          <a:xfrm>
            <a:off x="28858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9A43C599-92BD-4EE5-B617-49F9A3F4C377}"/>
              </a:ext>
            </a:extLst>
          </p:cNvPr>
          <p:cNvSpPr/>
          <p:nvPr/>
        </p:nvSpPr>
        <p:spPr>
          <a:xfrm>
            <a:off x="306269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C080C76E-6E58-4ED7-8BE9-2BB112763FAD}"/>
              </a:ext>
            </a:extLst>
          </p:cNvPr>
          <p:cNvSpPr/>
          <p:nvPr/>
        </p:nvSpPr>
        <p:spPr>
          <a:xfrm>
            <a:off x="323955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DC0069A0-B10C-4608-A7CB-EB5C55FAB527}"/>
              </a:ext>
            </a:extLst>
          </p:cNvPr>
          <p:cNvSpPr/>
          <p:nvPr/>
        </p:nvSpPr>
        <p:spPr>
          <a:xfrm>
            <a:off x="341642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58B7CD4-29EE-416F-A4C4-A9C435C32446}"/>
              </a:ext>
            </a:extLst>
          </p:cNvPr>
          <p:cNvSpPr/>
          <p:nvPr/>
        </p:nvSpPr>
        <p:spPr>
          <a:xfrm>
            <a:off x="359328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C86CEB1B-5067-491C-9476-AFF2F6E0E20B}"/>
              </a:ext>
            </a:extLst>
          </p:cNvPr>
          <p:cNvSpPr/>
          <p:nvPr/>
        </p:nvSpPr>
        <p:spPr>
          <a:xfrm>
            <a:off x="377015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BA478891-1161-41AE-88A7-86A958CF6D0A}"/>
              </a:ext>
            </a:extLst>
          </p:cNvPr>
          <p:cNvSpPr/>
          <p:nvPr/>
        </p:nvSpPr>
        <p:spPr>
          <a:xfrm>
            <a:off x="394701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60311984-77AF-40C2-A1F9-152E6D530819}"/>
              </a:ext>
            </a:extLst>
          </p:cNvPr>
          <p:cNvSpPr/>
          <p:nvPr/>
        </p:nvSpPr>
        <p:spPr>
          <a:xfrm>
            <a:off x="412388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E92E531A-8AD0-4718-B387-6383F77A8FEB}"/>
              </a:ext>
            </a:extLst>
          </p:cNvPr>
          <p:cNvSpPr/>
          <p:nvPr/>
        </p:nvSpPr>
        <p:spPr>
          <a:xfrm>
            <a:off x="430074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702E391-404E-48A2-9A25-3C37A35B6D6F}"/>
              </a:ext>
            </a:extLst>
          </p:cNvPr>
          <p:cNvSpPr/>
          <p:nvPr/>
        </p:nvSpPr>
        <p:spPr>
          <a:xfrm>
            <a:off x="447761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513CF4B1-ECA2-4FC5-BE67-0F2FB4207397}"/>
              </a:ext>
            </a:extLst>
          </p:cNvPr>
          <p:cNvSpPr/>
          <p:nvPr/>
        </p:nvSpPr>
        <p:spPr>
          <a:xfrm>
            <a:off x="465447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65BAD1EC-3BA7-4CDB-9ABB-8761A268F759}"/>
              </a:ext>
            </a:extLst>
          </p:cNvPr>
          <p:cNvSpPr/>
          <p:nvPr/>
        </p:nvSpPr>
        <p:spPr>
          <a:xfrm>
            <a:off x="483134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08B2E08-C2E7-43D6-952C-D50962A7784E}"/>
              </a:ext>
            </a:extLst>
          </p:cNvPr>
          <p:cNvSpPr/>
          <p:nvPr/>
        </p:nvSpPr>
        <p:spPr>
          <a:xfrm>
            <a:off x="500820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A7FCEA3A-2CEB-4865-A3B7-3B08A488BF2E}"/>
              </a:ext>
            </a:extLst>
          </p:cNvPr>
          <p:cNvSpPr/>
          <p:nvPr/>
        </p:nvSpPr>
        <p:spPr>
          <a:xfrm>
            <a:off x="518507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814B8ED-54C3-4883-ABA0-0F20A6E2F85B}"/>
              </a:ext>
            </a:extLst>
          </p:cNvPr>
          <p:cNvSpPr/>
          <p:nvPr/>
        </p:nvSpPr>
        <p:spPr>
          <a:xfrm>
            <a:off x="536193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EC569094-FF4A-4E43-B83C-47D7C87025C4}"/>
              </a:ext>
            </a:extLst>
          </p:cNvPr>
          <p:cNvSpPr/>
          <p:nvPr/>
        </p:nvSpPr>
        <p:spPr>
          <a:xfrm>
            <a:off x="553880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83D9883-7DDC-41B7-BEAF-F49FBA060AA8}"/>
              </a:ext>
            </a:extLst>
          </p:cNvPr>
          <p:cNvSpPr/>
          <p:nvPr/>
        </p:nvSpPr>
        <p:spPr>
          <a:xfrm>
            <a:off x="571566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5C78FA7A-6BD0-46E5-BE34-9D316C648ADC}"/>
              </a:ext>
            </a:extLst>
          </p:cNvPr>
          <p:cNvSpPr/>
          <p:nvPr/>
        </p:nvSpPr>
        <p:spPr>
          <a:xfrm>
            <a:off x="589253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33C528A7-1C27-4F5B-BCB1-2BC81C0D2392}"/>
              </a:ext>
            </a:extLst>
          </p:cNvPr>
          <p:cNvSpPr/>
          <p:nvPr/>
        </p:nvSpPr>
        <p:spPr>
          <a:xfrm>
            <a:off x="606939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362FEDFC-0467-4D86-8A7A-3C6D05C5AB29}"/>
              </a:ext>
            </a:extLst>
          </p:cNvPr>
          <p:cNvSpPr/>
          <p:nvPr/>
        </p:nvSpPr>
        <p:spPr>
          <a:xfrm>
            <a:off x="6246261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D1EC4D8E-5DD9-4681-ABA0-190B837FA66F}"/>
              </a:ext>
            </a:extLst>
          </p:cNvPr>
          <p:cNvSpPr/>
          <p:nvPr/>
        </p:nvSpPr>
        <p:spPr>
          <a:xfrm>
            <a:off x="6423126" y="4241261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3D8ED2E8-BFEC-4115-9AD7-CB4B7E34039D}"/>
              </a:ext>
            </a:extLst>
          </p:cNvPr>
          <p:cNvSpPr/>
          <p:nvPr/>
        </p:nvSpPr>
        <p:spPr>
          <a:xfrm>
            <a:off x="28858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BAB5BD18-0D46-451E-A0A4-B574B5DCBD01}"/>
              </a:ext>
            </a:extLst>
          </p:cNvPr>
          <p:cNvSpPr/>
          <p:nvPr/>
        </p:nvSpPr>
        <p:spPr>
          <a:xfrm>
            <a:off x="306269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84F74C4B-C1FB-4134-9C34-59E250A5D5FC}"/>
              </a:ext>
            </a:extLst>
          </p:cNvPr>
          <p:cNvSpPr/>
          <p:nvPr/>
        </p:nvSpPr>
        <p:spPr>
          <a:xfrm>
            <a:off x="323955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C14BE23B-7A96-41A7-9577-C4B1F9CAC08A}"/>
              </a:ext>
            </a:extLst>
          </p:cNvPr>
          <p:cNvSpPr/>
          <p:nvPr/>
        </p:nvSpPr>
        <p:spPr>
          <a:xfrm>
            <a:off x="341642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C05A5822-C3DD-4178-BC3C-3CED088C7E31}"/>
              </a:ext>
            </a:extLst>
          </p:cNvPr>
          <p:cNvSpPr/>
          <p:nvPr/>
        </p:nvSpPr>
        <p:spPr>
          <a:xfrm>
            <a:off x="359328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775D9540-0A78-4ED6-B52C-972E28EDB725}"/>
              </a:ext>
            </a:extLst>
          </p:cNvPr>
          <p:cNvSpPr/>
          <p:nvPr/>
        </p:nvSpPr>
        <p:spPr>
          <a:xfrm>
            <a:off x="377015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09EED452-CC10-4C4E-8ECB-E614036F3531}"/>
              </a:ext>
            </a:extLst>
          </p:cNvPr>
          <p:cNvSpPr/>
          <p:nvPr/>
        </p:nvSpPr>
        <p:spPr>
          <a:xfrm>
            <a:off x="394701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BFD3CD96-246C-4F19-B8D2-FC436DF0E68C}"/>
              </a:ext>
            </a:extLst>
          </p:cNvPr>
          <p:cNvSpPr/>
          <p:nvPr/>
        </p:nvSpPr>
        <p:spPr>
          <a:xfrm>
            <a:off x="412388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6B24D5A4-DE53-4734-A3A1-DB4046D38800}"/>
              </a:ext>
            </a:extLst>
          </p:cNvPr>
          <p:cNvSpPr/>
          <p:nvPr/>
        </p:nvSpPr>
        <p:spPr>
          <a:xfrm>
            <a:off x="430074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3A9C024C-FD2D-498C-98FD-AFB6C4A32655}"/>
              </a:ext>
            </a:extLst>
          </p:cNvPr>
          <p:cNvSpPr/>
          <p:nvPr/>
        </p:nvSpPr>
        <p:spPr>
          <a:xfrm>
            <a:off x="447761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val 84">
            <a:extLst>
              <a:ext uri="{FF2B5EF4-FFF2-40B4-BE49-F238E27FC236}">
                <a16:creationId xmlns:a16="http://schemas.microsoft.com/office/drawing/2014/main" id="{3023DB54-1D19-4C59-A4E5-DAF816A1DC98}"/>
              </a:ext>
            </a:extLst>
          </p:cNvPr>
          <p:cNvSpPr/>
          <p:nvPr/>
        </p:nvSpPr>
        <p:spPr>
          <a:xfrm>
            <a:off x="465447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4E67F514-8237-4450-9109-15379F0FB12E}"/>
              </a:ext>
            </a:extLst>
          </p:cNvPr>
          <p:cNvSpPr/>
          <p:nvPr/>
        </p:nvSpPr>
        <p:spPr>
          <a:xfrm>
            <a:off x="483134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D2224B55-1240-4043-8A38-221E50F8E1BB}"/>
              </a:ext>
            </a:extLst>
          </p:cNvPr>
          <p:cNvSpPr/>
          <p:nvPr/>
        </p:nvSpPr>
        <p:spPr>
          <a:xfrm>
            <a:off x="500820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BA1FA24-8B28-4D63-B80D-183FEEBA2A30}"/>
              </a:ext>
            </a:extLst>
          </p:cNvPr>
          <p:cNvSpPr/>
          <p:nvPr/>
        </p:nvSpPr>
        <p:spPr>
          <a:xfrm>
            <a:off x="518507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D2451C29-04EE-4088-8105-BBABD0B4EEE3}"/>
              </a:ext>
            </a:extLst>
          </p:cNvPr>
          <p:cNvSpPr/>
          <p:nvPr/>
        </p:nvSpPr>
        <p:spPr>
          <a:xfrm>
            <a:off x="536193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43B7C4AB-91B6-4301-9A5F-9BD78CBFE693}"/>
              </a:ext>
            </a:extLst>
          </p:cNvPr>
          <p:cNvSpPr/>
          <p:nvPr/>
        </p:nvSpPr>
        <p:spPr>
          <a:xfrm>
            <a:off x="553880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3993EAE-CC3F-4EB0-A33C-FB4325A5FC2E}"/>
              </a:ext>
            </a:extLst>
          </p:cNvPr>
          <p:cNvSpPr/>
          <p:nvPr/>
        </p:nvSpPr>
        <p:spPr>
          <a:xfrm>
            <a:off x="571566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8DD32935-7591-42BC-A236-B1462FC27790}"/>
              </a:ext>
            </a:extLst>
          </p:cNvPr>
          <p:cNvSpPr/>
          <p:nvPr/>
        </p:nvSpPr>
        <p:spPr>
          <a:xfrm>
            <a:off x="589253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25CEEC8C-3ECA-4CCF-891C-4C95D057663A}"/>
              </a:ext>
            </a:extLst>
          </p:cNvPr>
          <p:cNvSpPr/>
          <p:nvPr/>
        </p:nvSpPr>
        <p:spPr>
          <a:xfrm>
            <a:off x="606939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DCCA3BFD-5D6E-467F-9F6F-F884C7A7A3A0}"/>
              </a:ext>
            </a:extLst>
          </p:cNvPr>
          <p:cNvSpPr/>
          <p:nvPr/>
        </p:nvSpPr>
        <p:spPr>
          <a:xfrm>
            <a:off x="6246261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03B40C13-3991-4E64-BAF2-B4399BDD6C63}"/>
              </a:ext>
            </a:extLst>
          </p:cNvPr>
          <p:cNvSpPr/>
          <p:nvPr/>
        </p:nvSpPr>
        <p:spPr>
          <a:xfrm>
            <a:off x="6423126" y="4404802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484531E7-B4B1-4822-809B-EC8AA7F7ECB0}"/>
              </a:ext>
            </a:extLst>
          </p:cNvPr>
          <p:cNvSpPr/>
          <p:nvPr/>
        </p:nvSpPr>
        <p:spPr>
          <a:xfrm>
            <a:off x="28858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5EA58714-66B0-47D2-B713-2D67F389662B}"/>
              </a:ext>
            </a:extLst>
          </p:cNvPr>
          <p:cNvSpPr/>
          <p:nvPr/>
        </p:nvSpPr>
        <p:spPr>
          <a:xfrm>
            <a:off x="306269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08B4AA81-97A3-485A-8198-E4445093B7FC}"/>
              </a:ext>
            </a:extLst>
          </p:cNvPr>
          <p:cNvSpPr/>
          <p:nvPr/>
        </p:nvSpPr>
        <p:spPr>
          <a:xfrm>
            <a:off x="323955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734E7687-F213-414C-800B-39522824EC53}"/>
              </a:ext>
            </a:extLst>
          </p:cNvPr>
          <p:cNvSpPr/>
          <p:nvPr/>
        </p:nvSpPr>
        <p:spPr>
          <a:xfrm>
            <a:off x="341642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C23FBEF2-569B-4426-9239-E8C5E57CBD56}"/>
              </a:ext>
            </a:extLst>
          </p:cNvPr>
          <p:cNvSpPr/>
          <p:nvPr/>
        </p:nvSpPr>
        <p:spPr>
          <a:xfrm>
            <a:off x="359328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66B16DB8-F4D3-47BD-8A53-D6732CD6446D}"/>
              </a:ext>
            </a:extLst>
          </p:cNvPr>
          <p:cNvSpPr/>
          <p:nvPr/>
        </p:nvSpPr>
        <p:spPr>
          <a:xfrm>
            <a:off x="377015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13593B58-FE23-4C98-A034-23AEBAE85A18}"/>
              </a:ext>
            </a:extLst>
          </p:cNvPr>
          <p:cNvSpPr/>
          <p:nvPr/>
        </p:nvSpPr>
        <p:spPr>
          <a:xfrm>
            <a:off x="394701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1DA2439C-368E-4866-AC4D-B1E0B4C487C7}"/>
              </a:ext>
            </a:extLst>
          </p:cNvPr>
          <p:cNvSpPr/>
          <p:nvPr/>
        </p:nvSpPr>
        <p:spPr>
          <a:xfrm>
            <a:off x="412388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81926DDE-E5B8-403A-8376-6FFEFA8C12BC}"/>
              </a:ext>
            </a:extLst>
          </p:cNvPr>
          <p:cNvSpPr/>
          <p:nvPr/>
        </p:nvSpPr>
        <p:spPr>
          <a:xfrm>
            <a:off x="430074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4C967940-F461-44D7-9804-532F6CB8F2AA}"/>
              </a:ext>
            </a:extLst>
          </p:cNvPr>
          <p:cNvSpPr/>
          <p:nvPr/>
        </p:nvSpPr>
        <p:spPr>
          <a:xfrm>
            <a:off x="447761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Oval 105">
            <a:extLst>
              <a:ext uri="{FF2B5EF4-FFF2-40B4-BE49-F238E27FC236}">
                <a16:creationId xmlns:a16="http://schemas.microsoft.com/office/drawing/2014/main" id="{E7C10E1B-2546-4ADF-B043-3754C6C081DE}"/>
              </a:ext>
            </a:extLst>
          </p:cNvPr>
          <p:cNvSpPr/>
          <p:nvPr/>
        </p:nvSpPr>
        <p:spPr>
          <a:xfrm>
            <a:off x="465447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D0120C8E-F285-4424-B1DD-5A07A396528F}"/>
              </a:ext>
            </a:extLst>
          </p:cNvPr>
          <p:cNvSpPr/>
          <p:nvPr/>
        </p:nvSpPr>
        <p:spPr>
          <a:xfrm>
            <a:off x="483134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8C311F04-FBFE-4FA1-9DC7-1E62724FB5BC}"/>
              </a:ext>
            </a:extLst>
          </p:cNvPr>
          <p:cNvSpPr/>
          <p:nvPr/>
        </p:nvSpPr>
        <p:spPr>
          <a:xfrm>
            <a:off x="500820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F9BD5A73-CDA2-4DC4-8C88-744667AC5EAF}"/>
              </a:ext>
            </a:extLst>
          </p:cNvPr>
          <p:cNvSpPr/>
          <p:nvPr/>
        </p:nvSpPr>
        <p:spPr>
          <a:xfrm>
            <a:off x="518507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F84A637-36B7-49A5-BD94-28CF8C31B4AF}"/>
              </a:ext>
            </a:extLst>
          </p:cNvPr>
          <p:cNvSpPr/>
          <p:nvPr/>
        </p:nvSpPr>
        <p:spPr>
          <a:xfrm>
            <a:off x="536193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73AC97E4-1E94-45A2-85BF-AA12580CC12A}"/>
              </a:ext>
            </a:extLst>
          </p:cNvPr>
          <p:cNvSpPr/>
          <p:nvPr/>
        </p:nvSpPr>
        <p:spPr>
          <a:xfrm>
            <a:off x="553880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5C4978C2-F298-47F1-A3E1-118786D373ED}"/>
              </a:ext>
            </a:extLst>
          </p:cNvPr>
          <p:cNvSpPr/>
          <p:nvPr/>
        </p:nvSpPr>
        <p:spPr>
          <a:xfrm>
            <a:off x="571566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755CC1A7-50BF-4D21-A608-39EA87288FBF}"/>
              </a:ext>
            </a:extLst>
          </p:cNvPr>
          <p:cNvSpPr/>
          <p:nvPr/>
        </p:nvSpPr>
        <p:spPr>
          <a:xfrm>
            <a:off x="589253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0916608B-D3B6-4002-9212-8081E40A3B06}"/>
              </a:ext>
            </a:extLst>
          </p:cNvPr>
          <p:cNvSpPr/>
          <p:nvPr/>
        </p:nvSpPr>
        <p:spPr>
          <a:xfrm>
            <a:off x="606939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6857611B-6DD0-487A-9196-AD4C9A181850}"/>
              </a:ext>
            </a:extLst>
          </p:cNvPr>
          <p:cNvSpPr/>
          <p:nvPr/>
        </p:nvSpPr>
        <p:spPr>
          <a:xfrm>
            <a:off x="6246261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Oval 115">
            <a:extLst>
              <a:ext uri="{FF2B5EF4-FFF2-40B4-BE49-F238E27FC236}">
                <a16:creationId xmlns:a16="http://schemas.microsoft.com/office/drawing/2014/main" id="{0346CF2C-98FB-435A-A860-1B528E2F0057}"/>
              </a:ext>
            </a:extLst>
          </p:cNvPr>
          <p:cNvSpPr/>
          <p:nvPr/>
        </p:nvSpPr>
        <p:spPr>
          <a:xfrm>
            <a:off x="6423126" y="4568343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Oval 116">
            <a:extLst>
              <a:ext uri="{FF2B5EF4-FFF2-40B4-BE49-F238E27FC236}">
                <a16:creationId xmlns:a16="http://schemas.microsoft.com/office/drawing/2014/main" id="{459E999C-F589-4BA1-92E6-AA61D600E907}"/>
              </a:ext>
            </a:extLst>
          </p:cNvPr>
          <p:cNvSpPr/>
          <p:nvPr/>
        </p:nvSpPr>
        <p:spPr>
          <a:xfrm>
            <a:off x="28858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Oval 117">
            <a:extLst>
              <a:ext uri="{FF2B5EF4-FFF2-40B4-BE49-F238E27FC236}">
                <a16:creationId xmlns:a16="http://schemas.microsoft.com/office/drawing/2014/main" id="{BBC3AD50-85EF-41C7-80A7-06B066F73860}"/>
              </a:ext>
            </a:extLst>
          </p:cNvPr>
          <p:cNvSpPr/>
          <p:nvPr/>
        </p:nvSpPr>
        <p:spPr>
          <a:xfrm>
            <a:off x="306269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Oval 118">
            <a:extLst>
              <a:ext uri="{FF2B5EF4-FFF2-40B4-BE49-F238E27FC236}">
                <a16:creationId xmlns:a16="http://schemas.microsoft.com/office/drawing/2014/main" id="{E703647F-6939-4046-9816-FBDD449EBFAD}"/>
              </a:ext>
            </a:extLst>
          </p:cNvPr>
          <p:cNvSpPr/>
          <p:nvPr/>
        </p:nvSpPr>
        <p:spPr>
          <a:xfrm>
            <a:off x="323955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1D7CAD5E-BF7E-4108-98B0-DC16BC1A9915}"/>
              </a:ext>
            </a:extLst>
          </p:cNvPr>
          <p:cNvSpPr/>
          <p:nvPr/>
        </p:nvSpPr>
        <p:spPr>
          <a:xfrm>
            <a:off x="341642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91484BEE-03C5-4456-9614-B1C7D659F3E9}"/>
              </a:ext>
            </a:extLst>
          </p:cNvPr>
          <p:cNvSpPr/>
          <p:nvPr/>
        </p:nvSpPr>
        <p:spPr>
          <a:xfrm>
            <a:off x="359328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>
            <a:extLst>
              <a:ext uri="{FF2B5EF4-FFF2-40B4-BE49-F238E27FC236}">
                <a16:creationId xmlns:a16="http://schemas.microsoft.com/office/drawing/2014/main" id="{CC0B3866-4B74-4C9A-B110-67E4FDBD9E61}"/>
              </a:ext>
            </a:extLst>
          </p:cNvPr>
          <p:cNvSpPr/>
          <p:nvPr/>
        </p:nvSpPr>
        <p:spPr>
          <a:xfrm>
            <a:off x="377015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>
            <a:extLst>
              <a:ext uri="{FF2B5EF4-FFF2-40B4-BE49-F238E27FC236}">
                <a16:creationId xmlns:a16="http://schemas.microsoft.com/office/drawing/2014/main" id="{3C4FA02B-9B4E-4C99-A14F-4899F0DC0320}"/>
              </a:ext>
            </a:extLst>
          </p:cNvPr>
          <p:cNvSpPr/>
          <p:nvPr/>
        </p:nvSpPr>
        <p:spPr>
          <a:xfrm>
            <a:off x="394701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1B0591FC-FBE8-4D93-B1D3-B61309E1B923}"/>
              </a:ext>
            </a:extLst>
          </p:cNvPr>
          <p:cNvSpPr/>
          <p:nvPr/>
        </p:nvSpPr>
        <p:spPr>
          <a:xfrm>
            <a:off x="412388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20018B34-0457-47E2-8EC4-9F6D911C4925}"/>
              </a:ext>
            </a:extLst>
          </p:cNvPr>
          <p:cNvSpPr/>
          <p:nvPr/>
        </p:nvSpPr>
        <p:spPr>
          <a:xfrm>
            <a:off x="430074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5C4B76D5-61B1-45AC-A069-D77AB7F07029}"/>
              </a:ext>
            </a:extLst>
          </p:cNvPr>
          <p:cNvSpPr/>
          <p:nvPr/>
        </p:nvSpPr>
        <p:spPr>
          <a:xfrm>
            <a:off x="447761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A1FE059B-4E9B-44F7-A10E-A051D29C502D}"/>
              </a:ext>
            </a:extLst>
          </p:cNvPr>
          <p:cNvSpPr/>
          <p:nvPr/>
        </p:nvSpPr>
        <p:spPr>
          <a:xfrm>
            <a:off x="465447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CFCDA865-4F93-4B52-903F-2706F6FADD54}"/>
              </a:ext>
            </a:extLst>
          </p:cNvPr>
          <p:cNvSpPr/>
          <p:nvPr/>
        </p:nvSpPr>
        <p:spPr>
          <a:xfrm>
            <a:off x="483134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B3836218-0935-4425-A314-B6F895E1E883}"/>
              </a:ext>
            </a:extLst>
          </p:cNvPr>
          <p:cNvSpPr/>
          <p:nvPr/>
        </p:nvSpPr>
        <p:spPr>
          <a:xfrm>
            <a:off x="500820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84B8F938-B9F6-4160-B0E9-3C223FD3CAA6}"/>
              </a:ext>
            </a:extLst>
          </p:cNvPr>
          <p:cNvSpPr/>
          <p:nvPr/>
        </p:nvSpPr>
        <p:spPr>
          <a:xfrm>
            <a:off x="518507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94D8FF1F-1617-46FA-A1ED-21AA886A1F5A}"/>
              </a:ext>
            </a:extLst>
          </p:cNvPr>
          <p:cNvSpPr/>
          <p:nvPr/>
        </p:nvSpPr>
        <p:spPr>
          <a:xfrm>
            <a:off x="536193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9AE810AF-10AB-43BF-B0C8-3E5FE1AC071F}"/>
              </a:ext>
            </a:extLst>
          </p:cNvPr>
          <p:cNvSpPr/>
          <p:nvPr/>
        </p:nvSpPr>
        <p:spPr>
          <a:xfrm>
            <a:off x="553880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A6BF456-6924-4B96-B001-0FE887C28BC5}"/>
              </a:ext>
            </a:extLst>
          </p:cNvPr>
          <p:cNvSpPr/>
          <p:nvPr/>
        </p:nvSpPr>
        <p:spPr>
          <a:xfrm>
            <a:off x="571566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840DF3D-CF48-4849-928D-5524977E61FF}"/>
              </a:ext>
            </a:extLst>
          </p:cNvPr>
          <p:cNvSpPr/>
          <p:nvPr/>
        </p:nvSpPr>
        <p:spPr>
          <a:xfrm>
            <a:off x="589253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71D1C586-8ED4-4794-8BC6-4327F9A41CD2}"/>
              </a:ext>
            </a:extLst>
          </p:cNvPr>
          <p:cNvSpPr/>
          <p:nvPr/>
        </p:nvSpPr>
        <p:spPr>
          <a:xfrm>
            <a:off x="606939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861C680F-1CCD-4DE4-8F37-6830D47BE183}"/>
              </a:ext>
            </a:extLst>
          </p:cNvPr>
          <p:cNvSpPr/>
          <p:nvPr/>
        </p:nvSpPr>
        <p:spPr>
          <a:xfrm>
            <a:off x="6246261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8FE285-2591-4EEA-A3DB-4E4573D948A0}"/>
              </a:ext>
            </a:extLst>
          </p:cNvPr>
          <p:cNvSpPr/>
          <p:nvPr/>
        </p:nvSpPr>
        <p:spPr>
          <a:xfrm>
            <a:off x="6423126" y="4731884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65D8D5B5-E69A-4566-9346-4EA61BC1F3DE}"/>
              </a:ext>
            </a:extLst>
          </p:cNvPr>
          <p:cNvSpPr/>
          <p:nvPr/>
        </p:nvSpPr>
        <p:spPr>
          <a:xfrm>
            <a:off x="28858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7F43B18C-8A03-435E-A9BC-716BB20AE214}"/>
              </a:ext>
            </a:extLst>
          </p:cNvPr>
          <p:cNvSpPr/>
          <p:nvPr/>
        </p:nvSpPr>
        <p:spPr>
          <a:xfrm>
            <a:off x="306269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DD615E4B-28D6-4BE1-974B-E4DFC1CB4A12}"/>
              </a:ext>
            </a:extLst>
          </p:cNvPr>
          <p:cNvSpPr/>
          <p:nvPr/>
        </p:nvSpPr>
        <p:spPr>
          <a:xfrm>
            <a:off x="323955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C4A63DEF-7D38-45CE-9117-72402B307271}"/>
              </a:ext>
            </a:extLst>
          </p:cNvPr>
          <p:cNvSpPr/>
          <p:nvPr/>
        </p:nvSpPr>
        <p:spPr>
          <a:xfrm>
            <a:off x="341642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0511AA8A-64D6-43DD-9885-E36957A2DF85}"/>
              </a:ext>
            </a:extLst>
          </p:cNvPr>
          <p:cNvSpPr/>
          <p:nvPr/>
        </p:nvSpPr>
        <p:spPr>
          <a:xfrm>
            <a:off x="359328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7204585F-91D1-4B7B-9CF4-0A25DB8BD7BD}"/>
              </a:ext>
            </a:extLst>
          </p:cNvPr>
          <p:cNvSpPr/>
          <p:nvPr/>
        </p:nvSpPr>
        <p:spPr>
          <a:xfrm>
            <a:off x="377015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F3A485F3-64CF-4AA4-BBA3-FEF70CA6970D}"/>
              </a:ext>
            </a:extLst>
          </p:cNvPr>
          <p:cNvSpPr/>
          <p:nvPr/>
        </p:nvSpPr>
        <p:spPr>
          <a:xfrm>
            <a:off x="394701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52140980-278B-46B1-A2DD-18D2A9477B55}"/>
              </a:ext>
            </a:extLst>
          </p:cNvPr>
          <p:cNvSpPr/>
          <p:nvPr/>
        </p:nvSpPr>
        <p:spPr>
          <a:xfrm>
            <a:off x="412388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52D9DA15-1E84-40E5-A3F0-A36097825EBB}"/>
              </a:ext>
            </a:extLst>
          </p:cNvPr>
          <p:cNvSpPr/>
          <p:nvPr/>
        </p:nvSpPr>
        <p:spPr>
          <a:xfrm>
            <a:off x="430074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EEC7A694-2F90-4327-8F9D-4B740027DB70}"/>
              </a:ext>
            </a:extLst>
          </p:cNvPr>
          <p:cNvSpPr/>
          <p:nvPr/>
        </p:nvSpPr>
        <p:spPr>
          <a:xfrm>
            <a:off x="447761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9BFCC3C6-A9B2-45F7-B39B-F86E5F2E9448}"/>
              </a:ext>
            </a:extLst>
          </p:cNvPr>
          <p:cNvSpPr/>
          <p:nvPr/>
        </p:nvSpPr>
        <p:spPr>
          <a:xfrm>
            <a:off x="465447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DB9811C-A557-40FB-AD67-5583C6F591BD}"/>
              </a:ext>
            </a:extLst>
          </p:cNvPr>
          <p:cNvSpPr/>
          <p:nvPr/>
        </p:nvSpPr>
        <p:spPr>
          <a:xfrm>
            <a:off x="483134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4BDFE444-0BE9-4344-AFEB-171923AE010C}"/>
              </a:ext>
            </a:extLst>
          </p:cNvPr>
          <p:cNvSpPr/>
          <p:nvPr/>
        </p:nvSpPr>
        <p:spPr>
          <a:xfrm>
            <a:off x="500820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32D61D23-944E-4A91-B899-A996824EB02E}"/>
              </a:ext>
            </a:extLst>
          </p:cNvPr>
          <p:cNvSpPr/>
          <p:nvPr/>
        </p:nvSpPr>
        <p:spPr>
          <a:xfrm>
            <a:off x="518507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00B5203-739A-49E5-87D9-E323BED817A6}"/>
              </a:ext>
            </a:extLst>
          </p:cNvPr>
          <p:cNvSpPr/>
          <p:nvPr/>
        </p:nvSpPr>
        <p:spPr>
          <a:xfrm>
            <a:off x="536193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71D6EA12-0CD7-44E4-BB9F-C80162895FA8}"/>
              </a:ext>
            </a:extLst>
          </p:cNvPr>
          <p:cNvSpPr/>
          <p:nvPr/>
        </p:nvSpPr>
        <p:spPr>
          <a:xfrm>
            <a:off x="553880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6D79B565-6308-426B-A191-D207AC4A6338}"/>
              </a:ext>
            </a:extLst>
          </p:cNvPr>
          <p:cNvSpPr/>
          <p:nvPr/>
        </p:nvSpPr>
        <p:spPr>
          <a:xfrm>
            <a:off x="571566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51356910-A4E0-4570-A522-B471F3D703C0}"/>
              </a:ext>
            </a:extLst>
          </p:cNvPr>
          <p:cNvSpPr/>
          <p:nvPr/>
        </p:nvSpPr>
        <p:spPr>
          <a:xfrm>
            <a:off x="589253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C7F40FB1-8FFF-4EDB-A0D1-9F12C39B13BA}"/>
              </a:ext>
            </a:extLst>
          </p:cNvPr>
          <p:cNvSpPr/>
          <p:nvPr/>
        </p:nvSpPr>
        <p:spPr>
          <a:xfrm>
            <a:off x="606939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06674551-E603-4AEC-8785-9D9743D47EE0}"/>
              </a:ext>
            </a:extLst>
          </p:cNvPr>
          <p:cNvSpPr/>
          <p:nvPr/>
        </p:nvSpPr>
        <p:spPr>
          <a:xfrm>
            <a:off x="6246261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35FA9DC6-410A-4C18-976B-636CC8BB2B7E}"/>
              </a:ext>
            </a:extLst>
          </p:cNvPr>
          <p:cNvSpPr/>
          <p:nvPr/>
        </p:nvSpPr>
        <p:spPr>
          <a:xfrm>
            <a:off x="6423126" y="4895425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F7A03BEC-3344-4973-A219-CCDC75E859DE}"/>
              </a:ext>
            </a:extLst>
          </p:cNvPr>
          <p:cNvSpPr/>
          <p:nvPr/>
        </p:nvSpPr>
        <p:spPr>
          <a:xfrm>
            <a:off x="28858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9174C132-5F9F-41F0-AD8A-868BCB4CA59D}"/>
              </a:ext>
            </a:extLst>
          </p:cNvPr>
          <p:cNvSpPr/>
          <p:nvPr/>
        </p:nvSpPr>
        <p:spPr>
          <a:xfrm>
            <a:off x="306269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F82D4318-3771-42F8-9410-2EC7D1DFBCF2}"/>
              </a:ext>
            </a:extLst>
          </p:cNvPr>
          <p:cNvSpPr/>
          <p:nvPr/>
        </p:nvSpPr>
        <p:spPr>
          <a:xfrm>
            <a:off x="323955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037C3E81-1494-4012-9610-05F60059CC96}"/>
              </a:ext>
            </a:extLst>
          </p:cNvPr>
          <p:cNvSpPr/>
          <p:nvPr/>
        </p:nvSpPr>
        <p:spPr>
          <a:xfrm>
            <a:off x="341642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2BFE58EA-B54C-4D8D-A4A6-E9FBB40ED39B}"/>
              </a:ext>
            </a:extLst>
          </p:cNvPr>
          <p:cNvSpPr/>
          <p:nvPr/>
        </p:nvSpPr>
        <p:spPr>
          <a:xfrm>
            <a:off x="359328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DFE82057-161E-4CE9-8B95-BD0770BFA124}"/>
              </a:ext>
            </a:extLst>
          </p:cNvPr>
          <p:cNvSpPr/>
          <p:nvPr/>
        </p:nvSpPr>
        <p:spPr>
          <a:xfrm>
            <a:off x="377015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D4D5EC46-8A7A-46F4-9974-F5FEABCAF906}"/>
              </a:ext>
            </a:extLst>
          </p:cNvPr>
          <p:cNvSpPr/>
          <p:nvPr/>
        </p:nvSpPr>
        <p:spPr>
          <a:xfrm>
            <a:off x="394701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D42FE5AC-DB1B-428D-8BE0-9C76483A5E0C}"/>
              </a:ext>
            </a:extLst>
          </p:cNvPr>
          <p:cNvSpPr/>
          <p:nvPr/>
        </p:nvSpPr>
        <p:spPr>
          <a:xfrm>
            <a:off x="412388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FE90B1A5-1597-4406-A6B7-A6479DBDE154}"/>
              </a:ext>
            </a:extLst>
          </p:cNvPr>
          <p:cNvSpPr/>
          <p:nvPr/>
        </p:nvSpPr>
        <p:spPr>
          <a:xfrm>
            <a:off x="430074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B58B1783-0154-4B96-BBC2-BB33F58EDCC5}"/>
              </a:ext>
            </a:extLst>
          </p:cNvPr>
          <p:cNvSpPr/>
          <p:nvPr/>
        </p:nvSpPr>
        <p:spPr>
          <a:xfrm>
            <a:off x="447761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CBC8AD07-7F9C-42E9-8CC2-20687A3A5324}"/>
              </a:ext>
            </a:extLst>
          </p:cNvPr>
          <p:cNvSpPr/>
          <p:nvPr/>
        </p:nvSpPr>
        <p:spPr>
          <a:xfrm>
            <a:off x="465447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2D7B65EE-DC1A-4D26-9245-DC7B4F390D43}"/>
              </a:ext>
            </a:extLst>
          </p:cNvPr>
          <p:cNvSpPr/>
          <p:nvPr/>
        </p:nvSpPr>
        <p:spPr>
          <a:xfrm>
            <a:off x="483134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74340F9E-A521-49A5-AB6F-3C2CD00AF33E}"/>
              </a:ext>
            </a:extLst>
          </p:cNvPr>
          <p:cNvSpPr/>
          <p:nvPr/>
        </p:nvSpPr>
        <p:spPr>
          <a:xfrm>
            <a:off x="500820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0032FD45-E48F-4366-8579-7AD6B0ADB0AE}"/>
              </a:ext>
            </a:extLst>
          </p:cNvPr>
          <p:cNvSpPr/>
          <p:nvPr/>
        </p:nvSpPr>
        <p:spPr>
          <a:xfrm>
            <a:off x="518507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207E9AA2-69E2-4C68-86E3-1A1B2F641DD4}"/>
              </a:ext>
            </a:extLst>
          </p:cNvPr>
          <p:cNvSpPr/>
          <p:nvPr/>
        </p:nvSpPr>
        <p:spPr>
          <a:xfrm>
            <a:off x="536193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1F0BFE04-B47E-4AFD-914F-9B33ED6091FC}"/>
              </a:ext>
            </a:extLst>
          </p:cNvPr>
          <p:cNvSpPr/>
          <p:nvPr/>
        </p:nvSpPr>
        <p:spPr>
          <a:xfrm>
            <a:off x="553880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33A1BA7F-87EC-4BB1-949D-780BD30EC88B}"/>
              </a:ext>
            </a:extLst>
          </p:cNvPr>
          <p:cNvSpPr/>
          <p:nvPr/>
        </p:nvSpPr>
        <p:spPr>
          <a:xfrm>
            <a:off x="571566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766B9891-F07C-433C-B9D7-19A6E23D1F9D}"/>
              </a:ext>
            </a:extLst>
          </p:cNvPr>
          <p:cNvSpPr/>
          <p:nvPr/>
        </p:nvSpPr>
        <p:spPr>
          <a:xfrm>
            <a:off x="589253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1A08CDA0-C657-4849-8870-C52EFBD6B932}"/>
              </a:ext>
            </a:extLst>
          </p:cNvPr>
          <p:cNvSpPr/>
          <p:nvPr/>
        </p:nvSpPr>
        <p:spPr>
          <a:xfrm>
            <a:off x="606939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1C8DDB22-C645-444D-829E-2B12C92BD202}"/>
              </a:ext>
            </a:extLst>
          </p:cNvPr>
          <p:cNvSpPr/>
          <p:nvPr/>
        </p:nvSpPr>
        <p:spPr>
          <a:xfrm>
            <a:off x="6246261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2C2EB57A-805A-4D0A-A556-85C8BB031A86}"/>
              </a:ext>
            </a:extLst>
          </p:cNvPr>
          <p:cNvSpPr/>
          <p:nvPr/>
        </p:nvSpPr>
        <p:spPr>
          <a:xfrm>
            <a:off x="6423126" y="5058966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BDF08B9B-4CE1-4D0D-BBC2-6138A202D96E}"/>
              </a:ext>
            </a:extLst>
          </p:cNvPr>
          <p:cNvSpPr/>
          <p:nvPr/>
        </p:nvSpPr>
        <p:spPr>
          <a:xfrm>
            <a:off x="28858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CF88A4A-1970-4EA6-85BD-00B12D37F996}"/>
              </a:ext>
            </a:extLst>
          </p:cNvPr>
          <p:cNvSpPr/>
          <p:nvPr/>
        </p:nvSpPr>
        <p:spPr>
          <a:xfrm>
            <a:off x="306269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00F8918-6440-465D-BAB9-17973CEEDF3E}"/>
              </a:ext>
            </a:extLst>
          </p:cNvPr>
          <p:cNvSpPr/>
          <p:nvPr/>
        </p:nvSpPr>
        <p:spPr>
          <a:xfrm>
            <a:off x="323955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5DE4254E-C923-4CD2-A99E-8EC0A826C0B4}"/>
              </a:ext>
            </a:extLst>
          </p:cNvPr>
          <p:cNvSpPr/>
          <p:nvPr/>
        </p:nvSpPr>
        <p:spPr>
          <a:xfrm>
            <a:off x="341642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4B2897E8-5D52-4283-A25D-B8FBE82F4426}"/>
              </a:ext>
            </a:extLst>
          </p:cNvPr>
          <p:cNvSpPr/>
          <p:nvPr/>
        </p:nvSpPr>
        <p:spPr>
          <a:xfrm>
            <a:off x="359328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86BA7AD5-3503-46A3-85F3-7252D2791D34}"/>
              </a:ext>
            </a:extLst>
          </p:cNvPr>
          <p:cNvSpPr/>
          <p:nvPr/>
        </p:nvSpPr>
        <p:spPr>
          <a:xfrm>
            <a:off x="377015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E6955EC8-2CD2-46D5-983C-6002BD829E37}"/>
              </a:ext>
            </a:extLst>
          </p:cNvPr>
          <p:cNvSpPr/>
          <p:nvPr/>
        </p:nvSpPr>
        <p:spPr>
          <a:xfrm>
            <a:off x="394701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6D475ABC-9266-43B6-AF6A-57EC30301876}"/>
              </a:ext>
            </a:extLst>
          </p:cNvPr>
          <p:cNvSpPr/>
          <p:nvPr/>
        </p:nvSpPr>
        <p:spPr>
          <a:xfrm>
            <a:off x="412388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ECD37587-AACD-4026-B1A2-6EE702259547}"/>
              </a:ext>
            </a:extLst>
          </p:cNvPr>
          <p:cNvSpPr/>
          <p:nvPr/>
        </p:nvSpPr>
        <p:spPr>
          <a:xfrm>
            <a:off x="430074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D096AFC5-659A-4292-A53E-270BD8F27D70}"/>
              </a:ext>
            </a:extLst>
          </p:cNvPr>
          <p:cNvSpPr/>
          <p:nvPr/>
        </p:nvSpPr>
        <p:spPr>
          <a:xfrm>
            <a:off x="447761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2DA1B032-57EA-4621-A7D0-EF9C1877D672}"/>
              </a:ext>
            </a:extLst>
          </p:cNvPr>
          <p:cNvSpPr/>
          <p:nvPr/>
        </p:nvSpPr>
        <p:spPr>
          <a:xfrm>
            <a:off x="465447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2FB2A930-BFC6-4E7E-BFF5-F894769B2100}"/>
              </a:ext>
            </a:extLst>
          </p:cNvPr>
          <p:cNvSpPr/>
          <p:nvPr/>
        </p:nvSpPr>
        <p:spPr>
          <a:xfrm>
            <a:off x="483134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2F958208-44F6-42B7-A0B0-F5F15B123B2F}"/>
              </a:ext>
            </a:extLst>
          </p:cNvPr>
          <p:cNvSpPr/>
          <p:nvPr/>
        </p:nvSpPr>
        <p:spPr>
          <a:xfrm>
            <a:off x="500820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D027F2F4-EEF5-45D5-9E7D-CFE17BE97A79}"/>
              </a:ext>
            </a:extLst>
          </p:cNvPr>
          <p:cNvSpPr/>
          <p:nvPr/>
        </p:nvSpPr>
        <p:spPr>
          <a:xfrm>
            <a:off x="518507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9CF192F5-794C-4DE1-9949-55A2058BC994}"/>
              </a:ext>
            </a:extLst>
          </p:cNvPr>
          <p:cNvSpPr/>
          <p:nvPr/>
        </p:nvSpPr>
        <p:spPr>
          <a:xfrm>
            <a:off x="536193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EC07E5B6-AAFA-41BB-8289-868D3A2CFFDE}"/>
              </a:ext>
            </a:extLst>
          </p:cNvPr>
          <p:cNvSpPr/>
          <p:nvPr/>
        </p:nvSpPr>
        <p:spPr>
          <a:xfrm>
            <a:off x="553880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50E8ABD9-28D7-4D60-94BC-554F41E839BD}"/>
              </a:ext>
            </a:extLst>
          </p:cNvPr>
          <p:cNvSpPr/>
          <p:nvPr/>
        </p:nvSpPr>
        <p:spPr>
          <a:xfrm>
            <a:off x="571566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F2F5AAAA-5003-4221-80D9-6299DE552374}"/>
              </a:ext>
            </a:extLst>
          </p:cNvPr>
          <p:cNvSpPr/>
          <p:nvPr/>
        </p:nvSpPr>
        <p:spPr>
          <a:xfrm>
            <a:off x="589253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A018B7E4-A9BD-4B2D-BF4E-9CA0D02E8F17}"/>
              </a:ext>
            </a:extLst>
          </p:cNvPr>
          <p:cNvSpPr/>
          <p:nvPr/>
        </p:nvSpPr>
        <p:spPr>
          <a:xfrm>
            <a:off x="606939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C676E193-2737-4281-85B7-B27297B77227}"/>
              </a:ext>
            </a:extLst>
          </p:cNvPr>
          <p:cNvSpPr/>
          <p:nvPr/>
        </p:nvSpPr>
        <p:spPr>
          <a:xfrm>
            <a:off x="6246261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917AEEC-8DDC-4B24-8031-78C88C656F80}"/>
              </a:ext>
            </a:extLst>
          </p:cNvPr>
          <p:cNvSpPr/>
          <p:nvPr/>
        </p:nvSpPr>
        <p:spPr>
          <a:xfrm>
            <a:off x="6423126" y="5222507"/>
            <a:ext cx="135228" cy="13522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TextBox 221">
            <a:extLst>
              <a:ext uri="{FF2B5EF4-FFF2-40B4-BE49-F238E27FC236}">
                <a16:creationId xmlns:a16="http://schemas.microsoft.com/office/drawing/2014/main" id="{8749A5C4-E701-46AB-8B88-BB86544CF424}"/>
              </a:ext>
            </a:extLst>
          </p:cNvPr>
          <p:cNvSpPr txBox="1"/>
          <p:nvPr/>
        </p:nvSpPr>
        <p:spPr>
          <a:xfrm>
            <a:off x="4456793" y="3380685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21</a:t>
            </a:r>
          </a:p>
        </p:txBody>
      </p:sp>
      <p:sp>
        <p:nvSpPr>
          <p:cNvPr id="224" name="TextBox 223">
            <a:extLst>
              <a:ext uri="{FF2B5EF4-FFF2-40B4-BE49-F238E27FC236}">
                <a16:creationId xmlns:a16="http://schemas.microsoft.com/office/drawing/2014/main" id="{473C5C1A-D372-4543-8BB9-A819C81052B3}"/>
              </a:ext>
            </a:extLst>
          </p:cNvPr>
          <p:cNvSpPr txBox="1"/>
          <p:nvPr/>
        </p:nvSpPr>
        <p:spPr>
          <a:xfrm>
            <a:off x="2418688" y="4390721"/>
            <a:ext cx="686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208" name="Rectangle: Rounded Corners 207">
            <a:extLst>
              <a:ext uri="{FF2B5EF4-FFF2-40B4-BE49-F238E27FC236}">
                <a16:creationId xmlns:a16="http://schemas.microsoft.com/office/drawing/2014/main" id="{0A9188E5-CB4F-4252-A004-AAC7A55D249C}"/>
              </a:ext>
            </a:extLst>
          </p:cNvPr>
          <p:cNvSpPr/>
          <p:nvPr/>
        </p:nvSpPr>
        <p:spPr>
          <a:xfrm>
            <a:off x="2838468" y="3779645"/>
            <a:ext cx="1809658" cy="169405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50CC8956-01A1-4A88-9F07-4710D7492056}"/>
                  </a:ext>
                </a:extLst>
              </p:cNvPr>
              <p:cNvSpPr txBox="1"/>
              <p:nvPr/>
            </p:nvSpPr>
            <p:spPr>
              <a:xfrm>
                <a:off x="3105776" y="5436279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209" name="TextBox 208">
                <a:extLst>
                  <a:ext uri="{FF2B5EF4-FFF2-40B4-BE49-F238E27FC236}">
                    <a16:creationId xmlns:a16="http://schemas.microsoft.com/office/drawing/2014/main" id="{50CC8956-01A1-4A88-9F07-4710D74920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5776" y="5436279"/>
                <a:ext cx="1308651" cy="523220"/>
              </a:xfrm>
              <a:prstGeom prst="rect">
                <a:avLst/>
              </a:prstGeom>
              <a:blipFill>
                <a:blip r:embed="rId9"/>
                <a:stretch>
                  <a:fillRect l="-3256" t="-11628" r="-279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7F0201BF-7685-45E4-A0C2-D1FDBA1C3C60}"/>
                  </a:ext>
                </a:extLst>
              </p:cNvPr>
              <p:cNvSpPr txBox="1"/>
              <p:nvPr/>
            </p:nvSpPr>
            <p:spPr>
              <a:xfrm>
                <a:off x="4869866" y="5454847"/>
                <a:ext cx="13086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</a:p>
            </p:txBody>
          </p:sp>
        </mc:Choice>
        <mc:Fallback xmlns="">
          <p:sp>
            <p:nvSpPr>
              <p:cNvPr id="210" name="TextBox 209">
                <a:extLst>
                  <a:ext uri="{FF2B5EF4-FFF2-40B4-BE49-F238E27FC236}">
                    <a16:creationId xmlns:a16="http://schemas.microsoft.com/office/drawing/2014/main" id="{7F0201BF-7685-45E4-A0C2-D1FDBA1C3C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9866" y="5454847"/>
                <a:ext cx="1308651" cy="523220"/>
              </a:xfrm>
              <a:prstGeom prst="rect">
                <a:avLst/>
              </a:prstGeom>
              <a:blipFill>
                <a:blip r:embed="rId10"/>
                <a:stretch>
                  <a:fillRect l="-3721" t="-11628" r="-232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1" name="Rectangle: Rounded Corners 210">
            <a:extLst>
              <a:ext uri="{FF2B5EF4-FFF2-40B4-BE49-F238E27FC236}">
                <a16:creationId xmlns:a16="http://schemas.microsoft.com/office/drawing/2014/main" id="{2041D246-6189-4858-B504-E8EF863CB712}"/>
              </a:ext>
            </a:extLst>
          </p:cNvPr>
          <p:cNvSpPr/>
          <p:nvPr/>
        </p:nvSpPr>
        <p:spPr>
          <a:xfrm>
            <a:off x="4622013" y="3788929"/>
            <a:ext cx="1780296" cy="169405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2" name="TextBox 211">
            <a:extLst>
              <a:ext uri="{FF2B5EF4-FFF2-40B4-BE49-F238E27FC236}">
                <a16:creationId xmlns:a16="http://schemas.microsoft.com/office/drawing/2014/main" id="{A8859B1C-9F3F-43E3-9CD8-B53B90067F3F}"/>
              </a:ext>
            </a:extLst>
          </p:cNvPr>
          <p:cNvSpPr txBox="1"/>
          <p:nvPr/>
        </p:nvSpPr>
        <p:spPr>
          <a:xfrm>
            <a:off x="5617150" y="2533351"/>
            <a:ext cx="15039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189</a:t>
            </a:r>
          </a:p>
        </p:txBody>
      </p:sp>
    </p:spTree>
    <p:extLst>
      <p:ext uri="{BB962C8B-B14F-4D97-AF65-F5344CB8AC3E}">
        <p14:creationId xmlns:p14="http://schemas.microsoft.com/office/powerpoint/2010/main" val="1897996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1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2" grpId="0" animBg="1"/>
      <p:bldP spid="53" grpId="0" animBg="1"/>
      <p:bldP spid="74" grpId="0" animBg="1"/>
      <p:bldP spid="95" grpId="0" animBg="1"/>
      <p:bldP spid="116" grpId="0" animBg="1"/>
      <p:bldP spid="137" grpId="0" animBg="1"/>
      <p:bldP spid="158" grpId="0" animBg="1"/>
      <p:bldP spid="179" grpId="0" animBg="1"/>
      <p:bldP spid="200" grpId="0" animBg="1"/>
      <p:bldP spid="208" grpId="0" animBg="1"/>
      <p:bldP spid="209" grpId="0"/>
      <p:bldP spid="210" grpId="0"/>
      <p:bldP spid="211" grpId="0" animBg="1"/>
      <p:bldP spid="2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41929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1.8|1|0.9|1|1.1|1.3|1.3|1.3|1.2|1.3|1|1.2|1|1.3|0.9|1.2|0.9|1|1|1.3|0.8|1.4|4.2|2.4|1.1|1.5|1.1|0.8|1.1|0.8|1.1|0.8|0.9|1|1|0.7|1.2|0.7|1|0.8|1|0.7|1|1.4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8|3.6|2.2|2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|1|2.1|0.9|17.8|3.8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28575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E5DCE2-FE09-4BC7-82D2-CCA4A934CA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522d4c35-b548-4432-90ae-af4376e1c4b4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9296</TotalTime>
  <Words>714</Words>
  <Application>Microsoft Office PowerPoint</Application>
  <PresentationFormat>On-screen Show (4:3)</PresentationFormat>
  <Paragraphs>259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17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9 TIMES-TABLE AND DIVISION FACTS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Mrs Greer</cp:lastModifiedBy>
  <cp:revision>262</cp:revision>
  <dcterms:created xsi:type="dcterms:W3CDTF">2019-07-05T11:02:13Z</dcterms:created>
  <dcterms:modified xsi:type="dcterms:W3CDTF">2021-01-12T11:26:52Z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