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306" r:id="rId13"/>
    <p:sldId id="332" r:id="rId14"/>
    <p:sldId id="299" r:id="rId15"/>
    <p:sldId id="318" r:id="rId16"/>
    <p:sldId id="325" r:id="rId17"/>
    <p:sldId id="326" r:id="rId18"/>
    <p:sldId id="320" r:id="rId19"/>
    <p:sldId id="327" r:id="rId20"/>
    <p:sldId id="328" r:id="rId21"/>
    <p:sldId id="329" r:id="rId22"/>
    <p:sldId id="301" r:id="rId23"/>
    <p:sldId id="330" r:id="rId24"/>
    <p:sldId id="331" r:id="rId25"/>
    <p:sldId id="32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5" Type="http://schemas.openxmlformats.org/officeDocument/2006/relationships/image" Target="../media/image18.pn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18.png"/><Relationship Id="rId7" Type="http://schemas.openxmlformats.org/officeDocument/2006/relationships/image" Target="../media/image3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A495D72-40B4-4FDC-9462-2177AFBFEA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8785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How many faces does a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cube have?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How many edges does a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cube have?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FontTx/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FontTx/>
                  <a:buAutoNum type="arabicParenR" startAt="3"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	 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	 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878532"/>
              </a:xfrm>
              <a:prstGeom prst="rect">
                <a:avLst/>
              </a:prstGeom>
              <a:blipFill>
                <a:blip r:embed="rId2"/>
                <a:stretch>
                  <a:fillRect l="-1679" t="-1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id="{46BA4E06-0752-495C-9EBF-846518E14051}"/>
              </a:ext>
            </a:extLst>
          </p:cNvPr>
          <p:cNvSpPr/>
          <p:nvPr/>
        </p:nvSpPr>
        <p:spPr>
          <a:xfrm>
            <a:off x="3093244" y="3093243"/>
            <a:ext cx="464344" cy="4643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21AACF-E558-46F1-B847-10DA2F31FF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255" y="373402"/>
            <a:ext cx="2072175" cy="207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022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47666902-C396-4CB1-9618-F0FE185C9133}"/>
                  </a:ext>
                </a:extLst>
              </p:cNvPr>
              <p:cNvSpPr txBox="1"/>
              <p:nvPr/>
            </p:nvSpPr>
            <p:spPr>
              <a:xfrm>
                <a:off x="695550" y="316855"/>
                <a:ext cx="7625490" cy="58785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How many faces does a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cube have?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How many edges does a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cube have?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FontTx/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FontTx/>
                  <a:buAutoNum type="arabicParenR" startAt="3"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	 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	 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47666902-C396-4CB1-9618-F0FE185C91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878532"/>
              </a:xfrm>
              <a:prstGeom prst="rect">
                <a:avLst/>
              </a:prstGeom>
              <a:blipFill>
                <a:blip r:embed="rId2"/>
                <a:stretch>
                  <a:fillRect l="-1679" t="-1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id="{17697878-D216-4EDE-9442-5F516D5AE218}"/>
              </a:ext>
            </a:extLst>
          </p:cNvPr>
          <p:cNvSpPr/>
          <p:nvPr/>
        </p:nvSpPr>
        <p:spPr>
          <a:xfrm>
            <a:off x="3557588" y="924074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A466F8-4670-448A-B172-17B5944A8340}"/>
              </a:ext>
            </a:extLst>
          </p:cNvPr>
          <p:cNvSpPr/>
          <p:nvPr/>
        </p:nvSpPr>
        <p:spPr>
          <a:xfrm>
            <a:off x="3557588" y="222661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C73450-7E15-42E6-9258-EE2966FD58DA}"/>
              </a:ext>
            </a:extLst>
          </p:cNvPr>
          <p:cNvSpPr/>
          <p:nvPr/>
        </p:nvSpPr>
        <p:spPr>
          <a:xfrm>
            <a:off x="3141712" y="306294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586B815-9E3B-4595-914D-1224B3C30F5B}"/>
              </a:ext>
            </a:extLst>
          </p:cNvPr>
          <p:cNvSpPr/>
          <p:nvPr/>
        </p:nvSpPr>
        <p:spPr>
          <a:xfrm>
            <a:off x="2451149" y="432977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611F204-3E1F-4E4C-9DAD-DBCBEA6A0CFB}"/>
              </a:ext>
            </a:extLst>
          </p:cNvPr>
          <p:cNvSpPr/>
          <p:nvPr/>
        </p:nvSpPr>
        <p:spPr>
          <a:xfrm>
            <a:off x="4732387" y="432977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F83B2D-2D20-49F1-9124-0CD3C3050AFE}"/>
              </a:ext>
            </a:extLst>
          </p:cNvPr>
          <p:cNvSpPr/>
          <p:nvPr/>
        </p:nvSpPr>
        <p:spPr>
          <a:xfrm>
            <a:off x="7013625" y="432977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010881-CFBE-44E1-B0B3-FC91942C66C4}"/>
              </a:ext>
            </a:extLst>
          </p:cNvPr>
          <p:cNvSpPr/>
          <p:nvPr/>
        </p:nvSpPr>
        <p:spPr>
          <a:xfrm>
            <a:off x="2443534" y="518225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B299177-9E5A-4236-BCCD-4CD207789DCA}"/>
              </a:ext>
            </a:extLst>
          </p:cNvPr>
          <p:cNvSpPr/>
          <p:nvPr/>
        </p:nvSpPr>
        <p:spPr>
          <a:xfrm>
            <a:off x="4746204" y="518225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F32003-FCD1-4215-A14B-A19CCDF97F1F}"/>
              </a:ext>
            </a:extLst>
          </p:cNvPr>
          <p:cNvSpPr/>
          <p:nvPr/>
        </p:nvSpPr>
        <p:spPr>
          <a:xfrm>
            <a:off x="7027442" y="518225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0FB73C1-8B1C-4E5B-82C0-2F02824081E1}"/>
              </a:ext>
            </a:extLst>
          </p:cNvPr>
          <p:cNvSpPr/>
          <p:nvPr/>
        </p:nvSpPr>
        <p:spPr>
          <a:xfrm>
            <a:off x="3093244" y="3093243"/>
            <a:ext cx="464344" cy="4643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A6411E9E-C572-463C-A141-8099038ED3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255" y="373402"/>
            <a:ext cx="2072175" cy="2072175"/>
          </a:xfrm>
          <a:prstGeom prst="rect">
            <a:avLst/>
          </a:prstGeom>
        </p:spPr>
      </p:pic>
      <p:sp>
        <p:nvSpPr>
          <p:cNvPr id="41" name="Rectangle 3">
            <a:extLst>
              <a:ext uri="{FF2B5EF4-FFF2-40B4-BE49-F238E27FC236}">
                <a16:creationId xmlns:a16="http://schemas.microsoft.com/office/drawing/2014/main" id="{CC3175D2-8C8A-4EFA-AA0D-7D869906C39C}"/>
              </a:ext>
            </a:extLst>
          </p:cNvPr>
          <p:cNvSpPr/>
          <p:nvPr/>
        </p:nvSpPr>
        <p:spPr>
          <a:xfrm rot="19541325" flipH="1">
            <a:off x="6148199" y="836686"/>
            <a:ext cx="1023639" cy="1656519"/>
          </a:xfrm>
          <a:custGeom>
            <a:avLst/>
            <a:gdLst>
              <a:gd name="connsiteX0" fmla="*/ 0 w 1036088"/>
              <a:gd name="connsiteY0" fmla="*/ 0 h 812741"/>
              <a:gd name="connsiteX1" fmla="*/ 1036088 w 1036088"/>
              <a:gd name="connsiteY1" fmla="*/ 0 h 812741"/>
              <a:gd name="connsiteX2" fmla="*/ 1036088 w 1036088"/>
              <a:gd name="connsiteY2" fmla="*/ 812741 h 812741"/>
              <a:gd name="connsiteX3" fmla="*/ 0 w 1036088"/>
              <a:gd name="connsiteY3" fmla="*/ 812741 h 812741"/>
              <a:gd name="connsiteX4" fmla="*/ 0 w 1036088"/>
              <a:gd name="connsiteY4" fmla="*/ 0 h 812741"/>
              <a:gd name="connsiteX0" fmla="*/ 0 w 1479036"/>
              <a:gd name="connsiteY0" fmla="*/ 0 h 812741"/>
              <a:gd name="connsiteX1" fmla="*/ 1479036 w 1479036"/>
              <a:gd name="connsiteY1" fmla="*/ 16690 h 812741"/>
              <a:gd name="connsiteX2" fmla="*/ 1036088 w 1479036"/>
              <a:gd name="connsiteY2" fmla="*/ 812741 h 812741"/>
              <a:gd name="connsiteX3" fmla="*/ 0 w 1479036"/>
              <a:gd name="connsiteY3" fmla="*/ 812741 h 812741"/>
              <a:gd name="connsiteX4" fmla="*/ 0 w 1479036"/>
              <a:gd name="connsiteY4" fmla="*/ 0 h 812741"/>
              <a:gd name="connsiteX0" fmla="*/ 0 w 1479036"/>
              <a:gd name="connsiteY0" fmla="*/ 0 h 979159"/>
              <a:gd name="connsiteX1" fmla="*/ 1479036 w 1479036"/>
              <a:gd name="connsiteY1" fmla="*/ 16690 h 979159"/>
              <a:gd name="connsiteX2" fmla="*/ 1036088 w 1479036"/>
              <a:gd name="connsiteY2" fmla="*/ 812741 h 979159"/>
              <a:gd name="connsiteX3" fmla="*/ 113570 w 1479036"/>
              <a:gd name="connsiteY3" fmla="*/ 979159 h 979159"/>
              <a:gd name="connsiteX4" fmla="*/ 0 w 1479036"/>
              <a:gd name="connsiteY4" fmla="*/ 0 h 979159"/>
              <a:gd name="connsiteX0" fmla="*/ 578056 w 1365466"/>
              <a:gd name="connsiteY0" fmla="*/ 336903 h 962469"/>
              <a:gd name="connsiteX1" fmla="*/ 1365466 w 1365466"/>
              <a:gd name="connsiteY1" fmla="*/ 0 h 962469"/>
              <a:gd name="connsiteX2" fmla="*/ 922518 w 1365466"/>
              <a:gd name="connsiteY2" fmla="*/ 796051 h 962469"/>
              <a:gd name="connsiteX3" fmla="*/ 0 w 1365466"/>
              <a:gd name="connsiteY3" fmla="*/ 962469 h 962469"/>
              <a:gd name="connsiteX4" fmla="*/ 578056 w 1365466"/>
              <a:gd name="connsiteY4" fmla="*/ 336903 h 962469"/>
              <a:gd name="connsiteX0" fmla="*/ 455750 w 1365466"/>
              <a:gd name="connsiteY0" fmla="*/ 157684 h 962469"/>
              <a:gd name="connsiteX1" fmla="*/ 1365466 w 1365466"/>
              <a:gd name="connsiteY1" fmla="*/ 0 h 962469"/>
              <a:gd name="connsiteX2" fmla="*/ 922518 w 1365466"/>
              <a:gd name="connsiteY2" fmla="*/ 796051 h 962469"/>
              <a:gd name="connsiteX3" fmla="*/ 0 w 1365466"/>
              <a:gd name="connsiteY3" fmla="*/ 962469 h 962469"/>
              <a:gd name="connsiteX4" fmla="*/ 455750 w 1365466"/>
              <a:gd name="connsiteY4" fmla="*/ 157684 h 962469"/>
              <a:gd name="connsiteX0" fmla="*/ 455750 w 1365466"/>
              <a:gd name="connsiteY0" fmla="*/ 157684 h 1814203"/>
              <a:gd name="connsiteX1" fmla="*/ 1365466 w 1365466"/>
              <a:gd name="connsiteY1" fmla="*/ 0 h 1814203"/>
              <a:gd name="connsiteX2" fmla="*/ 585362 w 1365466"/>
              <a:gd name="connsiteY2" fmla="*/ 1814203 h 1814203"/>
              <a:gd name="connsiteX3" fmla="*/ 0 w 1365466"/>
              <a:gd name="connsiteY3" fmla="*/ 962469 h 1814203"/>
              <a:gd name="connsiteX4" fmla="*/ 455750 w 1365466"/>
              <a:gd name="connsiteY4" fmla="*/ 157684 h 1814203"/>
              <a:gd name="connsiteX0" fmla="*/ 455750 w 1023639"/>
              <a:gd name="connsiteY0" fmla="*/ 0 h 1656519"/>
              <a:gd name="connsiteX1" fmla="*/ 1023639 w 1023639"/>
              <a:gd name="connsiteY1" fmla="*/ 826127 h 1656519"/>
              <a:gd name="connsiteX2" fmla="*/ 585362 w 1023639"/>
              <a:gd name="connsiteY2" fmla="*/ 1656519 h 1656519"/>
              <a:gd name="connsiteX3" fmla="*/ 0 w 1023639"/>
              <a:gd name="connsiteY3" fmla="*/ 804785 h 1656519"/>
              <a:gd name="connsiteX4" fmla="*/ 455750 w 1023639"/>
              <a:gd name="connsiteY4" fmla="*/ 0 h 1656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3639" h="1656519">
                <a:moveTo>
                  <a:pt x="455750" y="0"/>
                </a:moveTo>
                <a:lnTo>
                  <a:pt x="1023639" y="826127"/>
                </a:lnTo>
                <a:lnTo>
                  <a:pt x="585362" y="1656519"/>
                </a:lnTo>
                <a:lnTo>
                  <a:pt x="0" y="804785"/>
                </a:lnTo>
                <a:lnTo>
                  <a:pt x="455750" y="0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1600"/>
          </a:p>
        </p:txBody>
      </p:sp>
      <p:sp>
        <p:nvSpPr>
          <p:cNvPr id="42" name="TextBox 49">
            <a:extLst>
              <a:ext uri="{FF2B5EF4-FFF2-40B4-BE49-F238E27FC236}">
                <a16:creationId xmlns:a16="http://schemas.microsoft.com/office/drawing/2014/main" id="{8A86F3A7-8F97-48DE-93C4-B9386CA0E558}"/>
              </a:ext>
            </a:extLst>
          </p:cNvPr>
          <p:cNvSpPr txBox="1"/>
          <p:nvPr/>
        </p:nvSpPr>
        <p:spPr>
          <a:xfrm>
            <a:off x="6469528" y="1450299"/>
            <a:ext cx="309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1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0A2A529A-7151-4984-9057-D53EF5DE7C5E}"/>
              </a:ext>
            </a:extLst>
          </p:cNvPr>
          <p:cNvGrpSpPr/>
          <p:nvPr/>
        </p:nvGrpSpPr>
        <p:grpSpPr>
          <a:xfrm>
            <a:off x="6996063" y="826700"/>
            <a:ext cx="1023639" cy="1656519"/>
            <a:chOff x="10431908" y="3291067"/>
            <a:chExt cx="1023639" cy="1656519"/>
          </a:xfrm>
        </p:grpSpPr>
        <p:sp>
          <p:nvSpPr>
            <p:cNvPr id="44" name="Rectangle 3">
              <a:extLst>
                <a:ext uri="{FF2B5EF4-FFF2-40B4-BE49-F238E27FC236}">
                  <a16:creationId xmlns:a16="http://schemas.microsoft.com/office/drawing/2014/main" id="{E8FCDE39-B6E4-4548-89ED-4814A1C08CE0}"/>
                </a:ext>
              </a:extLst>
            </p:cNvPr>
            <p:cNvSpPr/>
            <p:nvPr/>
          </p:nvSpPr>
          <p:spPr>
            <a:xfrm rot="2058675">
              <a:off x="10431908" y="3291067"/>
              <a:ext cx="1023639" cy="1656519"/>
            </a:xfrm>
            <a:custGeom>
              <a:avLst/>
              <a:gdLst>
                <a:gd name="connsiteX0" fmla="*/ 0 w 1036088"/>
                <a:gd name="connsiteY0" fmla="*/ 0 h 812741"/>
                <a:gd name="connsiteX1" fmla="*/ 1036088 w 1036088"/>
                <a:gd name="connsiteY1" fmla="*/ 0 h 812741"/>
                <a:gd name="connsiteX2" fmla="*/ 1036088 w 1036088"/>
                <a:gd name="connsiteY2" fmla="*/ 812741 h 812741"/>
                <a:gd name="connsiteX3" fmla="*/ 0 w 1036088"/>
                <a:gd name="connsiteY3" fmla="*/ 812741 h 812741"/>
                <a:gd name="connsiteX4" fmla="*/ 0 w 1036088"/>
                <a:gd name="connsiteY4" fmla="*/ 0 h 812741"/>
                <a:gd name="connsiteX0" fmla="*/ 0 w 1479036"/>
                <a:gd name="connsiteY0" fmla="*/ 0 h 812741"/>
                <a:gd name="connsiteX1" fmla="*/ 1479036 w 1479036"/>
                <a:gd name="connsiteY1" fmla="*/ 16690 h 812741"/>
                <a:gd name="connsiteX2" fmla="*/ 1036088 w 1479036"/>
                <a:gd name="connsiteY2" fmla="*/ 812741 h 812741"/>
                <a:gd name="connsiteX3" fmla="*/ 0 w 1479036"/>
                <a:gd name="connsiteY3" fmla="*/ 812741 h 812741"/>
                <a:gd name="connsiteX4" fmla="*/ 0 w 1479036"/>
                <a:gd name="connsiteY4" fmla="*/ 0 h 812741"/>
                <a:gd name="connsiteX0" fmla="*/ 0 w 1479036"/>
                <a:gd name="connsiteY0" fmla="*/ 0 h 979159"/>
                <a:gd name="connsiteX1" fmla="*/ 1479036 w 1479036"/>
                <a:gd name="connsiteY1" fmla="*/ 16690 h 979159"/>
                <a:gd name="connsiteX2" fmla="*/ 1036088 w 1479036"/>
                <a:gd name="connsiteY2" fmla="*/ 812741 h 979159"/>
                <a:gd name="connsiteX3" fmla="*/ 113570 w 1479036"/>
                <a:gd name="connsiteY3" fmla="*/ 979159 h 979159"/>
                <a:gd name="connsiteX4" fmla="*/ 0 w 1479036"/>
                <a:gd name="connsiteY4" fmla="*/ 0 h 979159"/>
                <a:gd name="connsiteX0" fmla="*/ 578056 w 1365466"/>
                <a:gd name="connsiteY0" fmla="*/ 336903 h 962469"/>
                <a:gd name="connsiteX1" fmla="*/ 1365466 w 1365466"/>
                <a:gd name="connsiteY1" fmla="*/ 0 h 962469"/>
                <a:gd name="connsiteX2" fmla="*/ 922518 w 1365466"/>
                <a:gd name="connsiteY2" fmla="*/ 796051 h 962469"/>
                <a:gd name="connsiteX3" fmla="*/ 0 w 1365466"/>
                <a:gd name="connsiteY3" fmla="*/ 962469 h 962469"/>
                <a:gd name="connsiteX4" fmla="*/ 578056 w 1365466"/>
                <a:gd name="connsiteY4" fmla="*/ 336903 h 962469"/>
                <a:gd name="connsiteX0" fmla="*/ 455750 w 1365466"/>
                <a:gd name="connsiteY0" fmla="*/ 157684 h 962469"/>
                <a:gd name="connsiteX1" fmla="*/ 1365466 w 1365466"/>
                <a:gd name="connsiteY1" fmla="*/ 0 h 962469"/>
                <a:gd name="connsiteX2" fmla="*/ 922518 w 1365466"/>
                <a:gd name="connsiteY2" fmla="*/ 796051 h 962469"/>
                <a:gd name="connsiteX3" fmla="*/ 0 w 1365466"/>
                <a:gd name="connsiteY3" fmla="*/ 962469 h 962469"/>
                <a:gd name="connsiteX4" fmla="*/ 455750 w 1365466"/>
                <a:gd name="connsiteY4" fmla="*/ 157684 h 962469"/>
                <a:gd name="connsiteX0" fmla="*/ 455750 w 1365466"/>
                <a:gd name="connsiteY0" fmla="*/ 157684 h 1814203"/>
                <a:gd name="connsiteX1" fmla="*/ 1365466 w 1365466"/>
                <a:gd name="connsiteY1" fmla="*/ 0 h 1814203"/>
                <a:gd name="connsiteX2" fmla="*/ 585362 w 1365466"/>
                <a:gd name="connsiteY2" fmla="*/ 1814203 h 1814203"/>
                <a:gd name="connsiteX3" fmla="*/ 0 w 1365466"/>
                <a:gd name="connsiteY3" fmla="*/ 962469 h 1814203"/>
                <a:gd name="connsiteX4" fmla="*/ 455750 w 1365466"/>
                <a:gd name="connsiteY4" fmla="*/ 157684 h 1814203"/>
                <a:gd name="connsiteX0" fmla="*/ 455750 w 1023639"/>
                <a:gd name="connsiteY0" fmla="*/ 0 h 1656519"/>
                <a:gd name="connsiteX1" fmla="*/ 1023639 w 1023639"/>
                <a:gd name="connsiteY1" fmla="*/ 826127 h 1656519"/>
                <a:gd name="connsiteX2" fmla="*/ 585362 w 1023639"/>
                <a:gd name="connsiteY2" fmla="*/ 1656519 h 1656519"/>
                <a:gd name="connsiteX3" fmla="*/ 0 w 1023639"/>
                <a:gd name="connsiteY3" fmla="*/ 804785 h 1656519"/>
                <a:gd name="connsiteX4" fmla="*/ 455750 w 1023639"/>
                <a:gd name="connsiteY4" fmla="*/ 0 h 1656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3639" h="1656519">
                  <a:moveTo>
                    <a:pt x="455750" y="0"/>
                  </a:moveTo>
                  <a:lnTo>
                    <a:pt x="1023639" y="826127"/>
                  </a:lnTo>
                  <a:lnTo>
                    <a:pt x="585362" y="1656519"/>
                  </a:lnTo>
                  <a:lnTo>
                    <a:pt x="0" y="804785"/>
                  </a:lnTo>
                  <a:lnTo>
                    <a:pt x="455750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1600"/>
            </a:p>
          </p:txBody>
        </p:sp>
        <p:sp>
          <p:nvSpPr>
            <p:cNvPr id="45" name="TextBox 52">
              <a:extLst>
                <a:ext uri="{FF2B5EF4-FFF2-40B4-BE49-F238E27FC236}">
                  <a16:creationId xmlns:a16="http://schemas.microsoft.com/office/drawing/2014/main" id="{D421AAE2-A097-455B-9F06-40B1C33E243C}"/>
                </a:ext>
              </a:extLst>
            </p:cNvPr>
            <p:cNvSpPr txBox="1"/>
            <p:nvPr/>
          </p:nvSpPr>
          <p:spPr>
            <a:xfrm>
              <a:off x="10778815" y="3837347"/>
              <a:ext cx="30996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2800" dirty="0"/>
                <a:t>2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738D1C96-3EF3-479D-926B-4E04189E3D5B}"/>
              </a:ext>
            </a:extLst>
          </p:cNvPr>
          <p:cNvGrpSpPr/>
          <p:nvPr/>
        </p:nvGrpSpPr>
        <p:grpSpPr>
          <a:xfrm>
            <a:off x="6126525" y="420501"/>
            <a:ext cx="1023639" cy="1656519"/>
            <a:chOff x="8964399" y="5457749"/>
            <a:chExt cx="1023639" cy="1656519"/>
          </a:xfrm>
        </p:grpSpPr>
        <p:sp>
          <p:nvSpPr>
            <p:cNvPr id="47" name="Rectangle 3">
              <a:extLst>
                <a:ext uri="{FF2B5EF4-FFF2-40B4-BE49-F238E27FC236}">
                  <a16:creationId xmlns:a16="http://schemas.microsoft.com/office/drawing/2014/main" id="{838BADD6-6AD4-4E26-8B3A-5047782AAE82}"/>
                </a:ext>
              </a:extLst>
            </p:cNvPr>
            <p:cNvSpPr/>
            <p:nvPr/>
          </p:nvSpPr>
          <p:spPr>
            <a:xfrm rot="2058675">
              <a:off x="8964399" y="5457749"/>
              <a:ext cx="1023639" cy="1656519"/>
            </a:xfrm>
            <a:custGeom>
              <a:avLst/>
              <a:gdLst>
                <a:gd name="connsiteX0" fmla="*/ 0 w 1036088"/>
                <a:gd name="connsiteY0" fmla="*/ 0 h 812741"/>
                <a:gd name="connsiteX1" fmla="*/ 1036088 w 1036088"/>
                <a:gd name="connsiteY1" fmla="*/ 0 h 812741"/>
                <a:gd name="connsiteX2" fmla="*/ 1036088 w 1036088"/>
                <a:gd name="connsiteY2" fmla="*/ 812741 h 812741"/>
                <a:gd name="connsiteX3" fmla="*/ 0 w 1036088"/>
                <a:gd name="connsiteY3" fmla="*/ 812741 h 812741"/>
                <a:gd name="connsiteX4" fmla="*/ 0 w 1036088"/>
                <a:gd name="connsiteY4" fmla="*/ 0 h 812741"/>
                <a:gd name="connsiteX0" fmla="*/ 0 w 1479036"/>
                <a:gd name="connsiteY0" fmla="*/ 0 h 812741"/>
                <a:gd name="connsiteX1" fmla="*/ 1479036 w 1479036"/>
                <a:gd name="connsiteY1" fmla="*/ 16690 h 812741"/>
                <a:gd name="connsiteX2" fmla="*/ 1036088 w 1479036"/>
                <a:gd name="connsiteY2" fmla="*/ 812741 h 812741"/>
                <a:gd name="connsiteX3" fmla="*/ 0 w 1479036"/>
                <a:gd name="connsiteY3" fmla="*/ 812741 h 812741"/>
                <a:gd name="connsiteX4" fmla="*/ 0 w 1479036"/>
                <a:gd name="connsiteY4" fmla="*/ 0 h 812741"/>
                <a:gd name="connsiteX0" fmla="*/ 0 w 1479036"/>
                <a:gd name="connsiteY0" fmla="*/ 0 h 979159"/>
                <a:gd name="connsiteX1" fmla="*/ 1479036 w 1479036"/>
                <a:gd name="connsiteY1" fmla="*/ 16690 h 979159"/>
                <a:gd name="connsiteX2" fmla="*/ 1036088 w 1479036"/>
                <a:gd name="connsiteY2" fmla="*/ 812741 h 979159"/>
                <a:gd name="connsiteX3" fmla="*/ 113570 w 1479036"/>
                <a:gd name="connsiteY3" fmla="*/ 979159 h 979159"/>
                <a:gd name="connsiteX4" fmla="*/ 0 w 1479036"/>
                <a:gd name="connsiteY4" fmla="*/ 0 h 979159"/>
                <a:gd name="connsiteX0" fmla="*/ 578056 w 1365466"/>
                <a:gd name="connsiteY0" fmla="*/ 336903 h 962469"/>
                <a:gd name="connsiteX1" fmla="*/ 1365466 w 1365466"/>
                <a:gd name="connsiteY1" fmla="*/ 0 h 962469"/>
                <a:gd name="connsiteX2" fmla="*/ 922518 w 1365466"/>
                <a:gd name="connsiteY2" fmla="*/ 796051 h 962469"/>
                <a:gd name="connsiteX3" fmla="*/ 0 w 1365466"/>
                <a:gd name="connsiteY3" fmla="*/ 962469 h 962469"/>
                <a:gd name="connsiteX4" fmla="*/ 578056 w 1365466"/>
                <a:gd name="connsiteY4" fmla="*/ 336903 h 962469"/>
                <a:gd name="connsiteX0" fmla="*/ 455750 w 1365466"/>
                <a:gd name="connsiteY0" fmla="*/ 157684 h 962469"/>
                <a:gd name="connsiteX1" fmla="*/ 1365466 w 1365466"/>
                <a:gd name="connsiteY1" fmla="*/ 0 h 962469"/>
                <a:gd name="connsiteX2" fmla="*/ 922518 w 1365466"/>
                <a:gd name="connsiteY2" fmla="*/ 796051 h 962469"/>
                <a:gd name="connsiteX3" fmla="*/ 0 w 1365466"/>
                <a:gd name="connsiteY3" fmla="*/ 962469 h 962469"/>
                <a:gd name="connsiteX4" fmla="*/ 455750 w 1365466"/>
                <a:gd name="connsiteY4" fmla="*/ 157684 h 962469"/>
                <a:gd name="connsiteX0" fmla="*/ 455750 w 1365466"/>
                <a:gd name="connsiteY0" fmla="*/ 157684 h 1814203"/>
                <a:gd name="connsiteX1" fmla="*/ 1365466 w 1365466"/>
                <a:gd name="connsiteY1" fmla="*/ 0 h 1814203"/>
                <a:gd name="connsiteX2" fmla="*/ 585362 w 1365466"/>
                <a:gd name="connsiteY2" fmla="*/ 1814203 h 1814203"/>
                <a:gd name="connsiteX3" fmla="*/ 0 w 1365466"/>
                <a:gd name="connsiteY3" fmla="*/ 962469 h 1814203"/>
                <a:gd name="connsiteX4" fmla="*/ 455750 w 1365466"/>
                <a:gd name="connsiteY4" fmla="*/ 157684 h 1814203"/>
                <a:gd name="connsiteX0" fmla="*/ 455750 w 1023639"/>
                <a:gd name="connsiteY0" fmla="*/ 0 h 1656519"/>
                <a:gd name="connsiteX1" fmla="*/ 1023639 w 1023639"/>
                <a:gd name="connsiteY1" fmla="*/ 826127 h 1656519"/>
                <a:gd name="connsiteX2" fmla="*/ 585362 w 1023639"/>
                <a:gd name="connsiteY2" fmla="*/ 1656519 h 1656519"/>
                <a:gd name="connsiteX3" fmla="*/ 0 w 1023639"/>
                <a:gd name="connsiteY3" fmla="*/ 804785 h 1656519"/>
                <a:gd name="connsiteX4" fmla="*/ 455750 w 1023639"/>
                <a:gd name="connsiteY4" fmla="*/ 0 h 1656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3639" h="1656519">
                  <a:moveTo>
                    <a:pt x="455750" y="0"/>
                  </a:moveTo>
                  <a:lnTo>
                    <a:pt x="1023639" y="826127"/>
                  </a:lnTo>
                  <a:lnTo>
                    <a:pt x="585362" y="1656519"/>
                  </a:lnTo>
                  <a:lnTo>
                    <a:pt x="0" y="804785"/>
                  </a:lnTo>
                  <a:lnTo>
                    <a:pt x="455750" y="0"/>
                  </a:lnTo>
                  <a:close/>
                </a:path>
              </a:pathLst>
            </a:custGeom>
            <a:solidFill>
              <a:schemeClr val="accent2">
                <a:alpha val="20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1600"/>
            </a:p>
          </p:txBody>
        </p:sp>
        <p:sp>
          <p:nvSpPr>
            <p:cNvPr id="48" name="TextBox 55">
              <a:extLst>
                <a:ext uri="{FF2B5EF4-FFF2-40B4-BE49-F238E27FC236}">
                  <a16:creationId xmlns:a16="http://schemas.microsoft.com/office/drawing/2014/main" id="{4A741581-2FD4-4594-B225-82F7B901DB2F}"/>
                </a:ext>
              </a:extLst>
            </p:cNvPr>
            <p:cNvSpPr txBox="1"/>
            <p:nvPr/>
          </p:nvSpPr>
          <p:spPr>
            <a:xfrm>
              <a:off x="9242554" y="6130658"/>
              <a:ext cx="30996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2800" dirty="0"/>
                <a:t>4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78B7471C-4B1E-4F71-98AA-519E7FFA6B48}"/>
              </a:ext>
            </a:extLst>
          </p:cNvPr>
          <p:cNvGrpSpPr/>
          <p:nvPr/>
        </p:nvGrpSpPr>
        <p:grpSpPr>
          <a:xfrm>
            <a:off x="6408468" y="440607"/>
            <a:ext cx="1365466" cy="962469"/>
            <a:chOff x="8529612" y="4447023"/>
            <a:chExt cx="1365466" cy="962469"/>
          </a:xfrm>
        </p:grpSpPr>
        <p:sp>
          <p:nvSpPr>
            <p:cNvPr id="50" name="Rectangle 3">
              <a:extLst>
                <a:ext uri="{FF2B5EF4-FFF2-40B4-BE49-F238E27FC236}">
                  <a16:creationId xmlns:a16="http://schemas.microsoft.com/office/drawing/2014/main" id="{02361931-AD8C-4F98-90CA-B28CADE39298}"/>
                </a:ext>
              </a:extLst>
            </p:cNvPr>
            <p:cNvSpPr/>
            <p:nvPr/>
          </p:nvSpPr>
          <p:spPr>
            <a:xfrm rot="2058675">
              <a:off x="8529612" y="4447023"/>
              <a:ext cx="1365466" cy="962469"/>
            </a:xfrm>
            <a:custGeom>
              <a:avLst/>
              <a:gdLst>
                <a:gd name="connsiteX0" fmla="*/ 0 w 1036088"/>
                <a:gd name="connsiteY0" fmla="*/ 0 h 812741"/>
                <a:gd name="connsiteX1" fmla="*/ 1036088 w 1036088"/>
                <a:gd name="connsiteY1" fmla="*/ 0 h 812741"/>
                <a:gd name="connsiteX2" fmla="*/ 1036088 w 1036088"/>
                <a:gd name="connsiteY2" fmla="*/ 812741 h 812741"/>
                <a:gd name="connsiteX3" fmla="*/ 0 w 1036088"/>
                <a:gd name="connsiteY3" fmla="*/ 812741 h 812741"/>
                <a:gd name="connsiteX4" fmla="*/ 0 w 1036088"/>
                <a:gd name="connsiteY4" fmla="*/ 0 h 812741"/>
                <a:gd name="connsiteX0" fmla="*/ 0 w 1479036"/>
                <a:gd name="connsiteY0" fmla="*/ 0 h 812741"/>
                <a:gd name="connsiteX1" fmla="*/ 1479036 w 1479036"/>
                <a:gd name="connsiteY1" fmla="*/ 16690 h 812741"/>
                <a:gd name="connsiteX2" fmla="*/ 1036088 w 1479036"/>
                <a:gd name="connsiteY2" fmla="*/ 812741 h 812741"/>
                <a:gd name="connsiteX3" fmla="*/ 0 w 1479036"/>
                <a:gd name="connsiteY3" fmla="*/ 812741 h 812741"/>
                <a:gd name="connsiteX4" fmla="*/ 0 w 1479036"/>
                <a:gd name="connsiteY4" fmla="*/ 0 h 812741"/>
                <a:gd name="connsiteX0" fmla="*/ 0 w 1479036"/>
                <a:gd name="connsiteY0" fmla="*/ 0 h 979159"/>
                <a:gd name="connsiteX1" fmla="*/ 1479036 w 1479036"/>
                <a:gd name="connsiteY1" fmla="*/ 16690 h 979159"/>
                <a:gd name="connsiteX2" fmla="*/ 1036088 w 1479036"/>
                <a:gd name="connsiteY2" fmla="*/ 812741 h 979159"/>
                <a:gd name="connsiteX3" fmla="*/ 113570 w 1479036"/>
                <a:gd name="connsiteY3" fmla="*/ 979159 h 979159"/>
                <a:gd name="connsiteX4" fmla="*/ 0 w 1479036"/>
                <a:gd name="connsiteY4" fmla="*/ 0 h 979159"/>
                <a:gd name="connsiteX0" fmla="*/ 578056 w 1365466"/>
                <a:gd name="connsiteY0" fmla="*/ 336903 h 962469"/>
                <a:gd name="connsiteX1" fmla="*/ 1365466 w 1365466"/>
                <a:gd name="connsiteY1" fmla="*/ 0 h 962469"/>
                <a:gd name="connsiteX2" fmla="*/ 922518 w 1365466"/>
                <a:gd name="connsiteY2" fmla="*/ 796051 h 962469"/>
                <a:gd name="connsiteX3" fmla="*/ 0 w 1365466"/>
                <a:gd name="connsiteY3" fmla="*/ 962469 h 962469"/>
                <a:gd name="connsiteX4" fmla="*/ 578056 w 1365466"/>
                <a:gd name="connsiteY4" fmla="*/ 336903 h 962469"/>
                <a:gd name="connsiteX0" fmla="*/ 455750 w 1365466"/>
                <a:gd name="connsiteY0" fmla="*/ 157684 h 962469"/>
                <a:gd name="connsiteX1" fmla="*/ 1365466 w 1365466"/>
                <a:gd name="connsiteY1" fmla="*/ 0 h 962469"/>
                <a:gd name="connsiteX2" fmla="*/ 922518 w 1365466"/>
                <a:gd name="connsiteY2" fmla="*/ 796051 h 962469"/>
                <a:gd name="connsiteX3" fmla="*/ 0 w 1365466"/>
                <a:gd name="connsiteY3" fmla="*/ 962469 h 962469"/>
                <a:gd name="connsiteX4" fmla="*/ 455750 w 1365466"/>
                <a:gd name="connsiteY4" fmla="*/ 157684 h 9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5466" h="962469">
                  <a:moveTo>
                    <a:pt x="455750" y="157684"/>
                  </a:moveTo>
                  <a:lnTo>
                    <a:pt x="1365466" y="0"/>
                  </a:lnTo>
                  <a:lnTo>
                    <a:pt x="922518" y="796051"/>
                  </a:lnTo>
                  <a:lnTo>
                    <a:pt x="0" y="962469"/>
                  </a:lnTo>
                  <a:lnTo>
                    <a:pt x="455750" y="157684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1600"/>
            </a:p>
          </p:txBody>
        </p:sp>
        <p:sp>
          <p:nvSpPr>
            <p:cNvPr id="51" name="TextBox 58">
              <a:extLst>
                <a:ext uri="{FF2B5EF4-FFF2-40B4-BE49-F238E27FC236}">
                  <a16:creationId xmlns:a16="http://schemas.microsoft.com/office/drawing/2014/main" id="{C8605435-D77E-491B-B517-C477B18B040F}"/>
                </a:ext>
              </a:extLst>
            </p:cNvPr>
            <p:cNvSpPr txBox="1"/>
            <p:nvPr/>
          </p:nvSpPr>
          <p:spPr>
            <a:xfrm>
              <a:off x="9037833" y="4633116"/>
              <a:ext cx="30996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2800" dirty="0"/>
                <a:t>5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BC7A2D5A-021E-4CB4-9312-6DE4CE0BE5C3}"/>
              </a:ext>
            </a:extLst>
          </p:cNvPr>
          <p:cNvGrpSpPr/>
          <p:nvPr/>
        </p:nvGrpSpPr>
        <p:grpSpPr>
          <a:xfrm>
            <a:off x="6403278" y="1457075"/>
            <a:ext cx="1365466" cy="962469"/>
            <a:chOff x="5970057" y="5805727"/>
            <a:chExt cx="1365466" cy="962469"/>
          </a:xfrm>
        </p:grpSpPr>
        <p:sp>
          <p:nvSpPr>
            <p:cNvPr id="53" name="Rectangle 3">
              <a:extLst>
                <a:ext uri="{FF2B5EF4-FFF2-40B4-BE49-F238E27FC236}">
                  <a16:creationId xmlns:a16="http://schemas.microsoft.com/office/drawing/2014/main" id="{685B78F1-468B-42FC-9446-DB341C2452AE}"/>
                </a:ext>
              </a:extLst>
            </p:cNvPr>
            <p:cNvSpPr/>
            <p:nvPr/>
          </p:nvSpPr>
          <p:spPr>
            <a:xfrm rot="2058675">
              <a:off x="5970057" y="5805727"/>
              <a:ext cx="1365466" cy="962469"/>
            </a:xfrm>
            <a:custGeom>
              <a:avLst/>
              <a:gdLst>
                <a:gd name="connsiteX0" fmla="*/ 0 w 1036088"/>
                <a:gd name="connsiteY0" fmla="*/ 0 h 812741"/>
                <a:gd name="connsiteX1" fmla="*/ 1036088 w 1036088"/>
                <a:gd name="connsiteY1" fmla="*/ 0 h 812741"/>
                <a:gd name="connsiteX2" fmla="*/ 1036088 w 1036088"/>
                <a:gd name="connsiteY2" fmla="*/ 812741 h 812741"/>
                <a:gd name="connsiteX3" fmla="*/ 0 w 1036088"/>
                <a:gd name="connsiteY3" fmla="*/ 812741 h 812741"/>
                <a:gd name="connsiteX4" fmla="*/ 0 w 1036088"/>
                <a:gd name="connsiteY4" fmla="*/ 0 h 812741"/>
                <a:gd name="connsiteX0" fmla="*/ 0 w 1479036"/>
                <a:gd name="connsiteY0" fmla="*/ 0 h 812741"/>
                <a:gd name="connsiteX1" fmla="*/ 1479036 w 1479036"/>
                <a:gd name="connsiteY1" fmla="*/ 16690 h 812741"/>
                <a:gd name="connsiteX2" fmla="*/ 1036088 w 1479036"/>
                <a:gd name="connsiteY2" fmla="*/ 812741 h 812741"/>
                <a:gd name="connsiteX3" fmla="*/ 0 w 1479036"/>
                <a:gd name="connsiteY3" fmla="*/ 812741 h 812741"/>
                <a:gd name="connsiteX4" fmla="*/ 0 w 1479036"/>
                <a:gd name="connsiteY4" fmla="*/ 0 h 812741"/>
                <a:gd name="connsiteX0" fmla="*/ 0 w 1479036"/>
                <a:gd name="connsiteY0" fmla="*/ 0 h 979159"/>
                <a:gd name="connsiteX1" fmla="*/ 1479036 w 1479036"/>
                <a:gd name="connsiteY1" fmla="*/ 16690 h 979159"/>
                <a:gd name="connsiteX2" fmla="*/ 1036088 w 1479036"/>
                <a:gd name="connsiteY2" fmla="*/ 812741 h 979159"/>
                <a:gd name="connsiteX3" fmla="*/ 113570 w 1479036"/>
                <a:gd name="connsiteY3" fmla="*/ 979159 h 979159"/>
                <a:gd name="connsiteX4" fmla="*/ 0 w 1479036"/>
                <a:gd name="connsiteY4" fmla="*/ 0 h 979159"/>
                <a:gd name="connsiteX0" fmla="*/ 578056 w 1365466"/>
                <a:gd name="connsiteY0" fmla="*/ 336903 h 962469"/>
                <a:gd name="connsiteX1" fmla="*/ 1365466 w 1365466"/>
                <a:gd name="connsiteY1" fmla="*/ 0 h 962469"/>
                <a:gd name="connsiteX2" fmla="*/ 922518 w 1365466"/>
                <a:gd name="connsiteY2" fmla="*/ 796051 h 962469"/>
                <a:gd name="connsiteX3" fmla="*/ 0 w 1365466"/>
                <a:gd name="connsiteY3" fmla="*/ 962469 h 962469"/>
                <a:gd name="connsiteX4" fmla="*/ 578056 w 1365466"/>
                <a:gd name="connsiteY4" fmla="*/ 336903 h 962469"/>
                <a:gd name="connsiteX0" fmla="*/ 455750 w 1365466"/>
                <a:gd name="connsiteY0" fmla="*/ 157684 h 962469"/>
                <a:gd name="connsiteX1" fmla="*/ 1365466 w 1365466"/>
                <a:gd name="connsiteY1" fmla="*/ 0 h 962469"/>
                <a:gd name="connsiteX2" fmla="*/ 922518 w 1365466"/>
                <a:gd name="connsiteY2" fmla="*/ 796051 h 962469"/>
                <a:gd name="connsiteX3" fmla="*/ 0 w 1365466"/>
                <a:gd name="connsiteY3" fmla="*/ 962469 h 962469"/>
                <a:gd name="connsiteX4" fmla="*/ 455750 w 1365466"/>
                <a:gd name="connsiteY4" fmla="*/ 157684 h 962469"/>
                <a:gd name="connsiteX0" fmla="*/ 455750 w 1365466"/>
                <a:gd name="connsiteY0" fmla="*/ 157684 h 962469"/>
                <a:gd name="connsiteX1" fmla="*/ 1365466 w 1365466"/>
                <a:gd name="connsiteY1" fmla="*/ 0 h 962469"/>
                <a:gd name="connsiteX2" fmla="*/ 955244 w 1365466"/>
                <a:gd name="connsiteY2" fmla="*/ 844007 h 962469"/>
                <a:gd name="connsiteX3" fmla="*/ 0 w 1365466"/>
                <a:gd name="connsiteY3" fmla="*/ 962469 h 962469"/>
                <a:gd name="connsiteX4" fmla="*/ 455750 w 1365466"/>
                <a:gd name="connsiteY4" fmla="*/ 157684 h 9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5466" h="962469">
                  <a:moveTo>
                    <a:pt x="455750" y="157684"/>
                  </a:moveTo>
                  <a:lnTo>
                    <a:pt x="1365466" y="0"/>
                  </a:lnTo>
                  <a:lnTo>
                    <a:pt x="955244" y="844007"/>
                  </a:lnTo>
                  <a:lnTo>
                    <a:pt x="0" y="962469"/>
                  </a:lnTo>
                  <a:lnTo>
                    <a:pt x="455750" y="157684"/>
                  </a:lnTo>
                  <a:close/>
                </a:path>
              </a:pathLst>
            </a:custGeom>
            <a:solidFill>
              <a:schemeClr val="accent2">
                <a:alpha val="20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1600"/>
            </a:p>
          </p:txBody>
        </p:sp>
        <p:sp>
          <p:nvSpPr>
            <p:cNvPr id="54" name="TextBox 61">
              <a:extLst>
                <a:ext uri="{FF2B5EF4-FFF2-40B4-BE49-F238E27FC236}">
                  <a16:creationId xmlns:a16="http://schemas.microsoft.com/office/drawing/2014/main" id="{1FFDE409-5CD2-45F2-8094-535A2BCC7DAA}"/>
                </a:ext>
              </a:extLst>
            </p:cNvPr>
            <p:cNvSpPr txBox="1"/>
            <p:nvPr/>
          </p:nvSpPr>
          <p:spPr>
            <a:xfrm>
              <a:off x="6673104" y="6002788"/>
              <a:ext cx="30996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2800" dirty="0"/>
                <a:t>6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3E35C468-8697-4DEC-B97A-7F1501797935}"/>
              </a:ext>
            </a:extLst>
          </p:cNvPr>
          <p:cNvGrpSpPr/>
          <p:nvPr/>
        </p:nvGrpSpPr>
        <p:grpSpPr>
          <a:xfrm>
            <a:off x="6979429" y="399529"/>
            <a:ext cx="1041356" cy="1656519"/>
            <a:chOff x="6572084" y="4758723"/>
            <a:chExt cx="1041356" cy="1656519"/>
          </a:xfrm>
        </p:grpSpPr>
        <p:sp>
          <p:nvSpPr>
            <p:cNvPr id="56" name="TextBox 63">
              <a:extLst>
                <a:ext uri="{FF2B5EF4-FFF2-40B4-BE49-F238E27FC236}">
                  <a16:creationId xmlns:a16="http://schemas.microsoft.com/office/drawing/2014/main" id="{36FF51AC-3880-4DC3-8C69-18DD7EAF5563}"/>
                </a:ext>
              </a:extLst>
            </p:cNvPr>
            <p:cNvSpPr txBox="1"/>
            <p:nvPr/>
          </p:nvSpPr>
          <p:spPr>
            <a:xfrm>
              <a:off x="7019651" y="5553463"/>
              <a:ext cx="30996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2800" dirty="0"/>
                <a:t>3</a:t>
              </a:r>
            </a:p>
          </p:txBody>
        </p:sp>
        <p:sp>
          <p:nvSpPr>
            <p:cNvPr id="57" name="Rectangle 3">
              <a:extLst>
                <a:ext uri="{FF2B5EF4-FFF2-40B4-BE49-F238E27FC236}">
                  <a16:creationId xmlns:a16="http://schemas.microsoft.com/office/drawing/2014/main" id="{9B99EC85-80FC-41D6-A999-50069EC2B981}"/>
                </a:ext>
              </a:extLst>
            </p:cNvPr>
            <p:cNvSpPr/>
            <p:nvPr/>
          </p:nvSpPr>
          <p:spPr>
            <a:xfrm rot="19541325" flipH="1">
              <a:off x="6572084" y="4758723"/>
              <a:ext cx="1041356" cy="1656519"/>
            </a:xfrm>
            <a:custGeom>
              <a:avLst/>
              <a:gdLst>
                <a:gd name="connsiteX0" fmla="*/ 0 w 1036088"/>
                <a:gd name="connsiteY0" fmla="*/ 0 h 812741"/>
                <a:gd name="connsiteX1" fmla="*/ 1036088 w 1036088"/>
                <a:gd name="connsiteY1" fmla="*/ 0 h 812741"/>
                <a:gd name="connsiteX2" fmla="*/ 1036088 w 1036088"/>
                <a:gd name="connsiteY2" fmla="*/ 812741 h 812741"/>
                <a:gd name="connsiteX3" fmla="*/ 0 w 1036088"/>
                <a:gd name="connsiteY3" fmla="*/ 812741 h 812741"/>
                <a:gd name="connsiteX4" fmla="*/ 0 w 1036088"/>
                <a:gd name="connsiteY4" fmla="*/ 0 h 812741"/>
                <a:gd name="connsiteX0" fmla="*/ 0 w 1479036"/>
                <a:gd name="connsiteY0" fmla="*/ 0 h 812741"/>
                <a:gd name="connsiteX1" fmla="*/ 1479036 w 1479036"/>
                <a:gd name="connsiteY1" fmla="*/ 16690 h 812741"/>
                <a:gd name="connsiteX2" fmla="*/ 1036088 w 1479036"/>
                <a:gd name="connsiteY2" fmla="*/ 812741 h 812741"/>
                <a:gd name="connsiteX3" fmla="*/ 0 w 1479036"/>
                <a:gd name="connsiteY3" fmla="*/ 812741 h 812741"/>
                <a:gd name="connsiteX4" fmla="*/ 0 w 1479036"/>
                <a:gd name="connsiteY4" fmla="*/ 0 h 812741"/>
                <a:gd name="connsiteX0" fmla="*/ 0 w 1479036"/>
                <a:gd name="connsiteY0" fmla="*/ 0 h 979159"/>
                <a:gd name="connsiteX1" fmla="*/ 1479036 w 1479036"/>
                <a:gd name="connsiteY1" fmla="*/ 16690 h 979159"/>
                <a:gd name="connsiteX2" fmla="*/ 1036088 w 1479036"/>
                <a:gd name="connsiteY2" fmla="*/ 812741 h 979159"/>
                <a:gd name="connsiteX3" fmla="*/ 113570 w 1479036"/>
                <a:gd name="connsiteY3" fmla="*/ 979159 h 979159"/>
                <a:gd name="connsiteX4" fmla="*/ 0 w 1479036"/>
                <a:gd name="connsiteY4" fmla="*/ 0 h 979159"/>
                <a:gd name="connsiteX0" fmla="*/ 578056 w 1365466"/>
                <a:gd name="connsiteY0" fmla="*/ 336903 h 962469"/>
                <a:gd name="connsiteX1" fmla="*/ 1365466 w 1365466"/>
                <a:gd name="connsiteY1" fmla="*/ 0 h 962469"/>
                <a:gd name="connsiteX2" fmla="*/ 922518 w 1365466"/>
                <a:gd name="connsiteY2" fmla="*/ 796051 h 962469"/>
                <a:gd name="connsiteX3" fmla="*/ 0 w 1365466"/>
                <a:gd name="connsiteY3" fmla="*/ 962469 h 962469"/>
                <a:gd name="connsiteX4" fmla="*/ 578056 w 1365466"/>
                <a:gd name="connsiteY4" fmla="*/ 336903 h 962469"/>
                <a:gd name="connsiteX0" fmla="*/ 455750 w 1365466"/>
                <a:gd name="connsiteY0" fmla="*/ 157684 h 962469"/>
                <a:gd name="connsiteX1" fmla="*/ 1365466 w 1365466"/>
                <a:gd name="connsiteY1" fmla="*/ 0 h 962469"/>
                <a:gd name="connsiteX2" fmla="*/ 922518 w 1365466"/>
                <a:gd name="connsiteY2" fmla="*/ 796051 h 962469"/>
                <a:gd name="connsiteX3" fmla="*/ 0 w 1365466"/>
                <a:gd name="connsiteY3" fmla="*/ 962469 h 962469"/>
                <a:gd name="connsiteX4" fmla="*/ 455750 w 1365466"/>
                <a:gd name="connsiteY4" fmla="*/ 157684 h 962469"/>
                <a:gd name="connsiteX0" fmla="*/ 455750 w 1365466"/>
                <a:gd name="connsiteY0" fmla="*/ 157684 h 1814203"/>
                <a:gd name="connsiteX1" fmla="*/ 1365466 w 1365466"/>
                <a:gd name="connsiteY1" fmla="*/ 0 h 1814203"/>
                <a:gd name="connsiteX2" fmla="*/ 585362 w 1365466"/>
                <a:gd name="connsiteY2" fmla="*/ 1814203 h 1814203"/>
                <a:gd name="connsiteX3" fmla="*/ 0 w 1365466"/>
                <a:gd name="connsiteY3" fmla="*/ 962469 h 1814203"/>
                <a:gd name="connsiteX4" fmla="*/ 455750 w 1365466"/>
                <a:gd name="connsiteY4" fmla="*/ 157684 h 1814203"/>
                <a:gd name="connsiteX0" fmla="*/ 455750 w 1023639"/>
                <a:gd name="connsiteY0" fmla="*/ 0 h 1656519"/>
                <a:gd name="connsiteX1" fmla="*/ 1023639 w 1023639"/>
                <a:gd name="connsiteY1" fmla="*/ 826127 h 1656519"/>
                <a:gd name="connsiteX2" fmla="*/ 585362 w 1023639"/>
                <a:gd name="connsiteY2" fmla="*/ 1656519 h 1656519"/>
                <a:gd name="connsiteX3" fmla="*/ 0 w 1023639"/>
                <a:gd name="connsiteY3" fmla="*/ 804785 h 1656519"/>
                <a:gd name="connsiteX4" fmla="*/ 455750 w 1023639"/>
                <a:gd name="connsiteY4" fmla="*/ 0 h 1656519"/>
                <a:gd name="connsiteX0" fmla="*/ 455750 w 1035097"/>
                <a:gd name="connsiteY0" fmla="*/ 0 h 1656519"/>
                <a:gd name="connsiteX1" fmla="*/ 1035097 w 1035097"/>
                <a:gd name="connsiteY1" fmla="*/ 853120 h 1656519"/>
                <a:gd name="connsiteX2" fmla="*/ 585362 w 1035097"/>
                <a:gd name="connsiteY2" fmla="*/ 1656519 h 1656519"/>
                <a:gd name="connsiteX3" fmla="*/ 0 w 1035097"/>
                <a:gd name="connsiteY3" fmla="*/ 804785 h 1656519"/>
                <a:gd name="connsiteX4" fmla="*/ 455750 w 1035097"/>
                <a:gd name="connsiteY4" fmla="*/ 0 h 1656519"/>
                <a:gd name="connsiteX0" fmla="*/ 455750 w 1041356"/>
                <a:gd name="connsiteY0" fmla="*/ 0 h 1656519"/>
                <a:gd name="connsiteX1" fmla="*/ 1041356 w 1041356"/>
                <a:gd name="connsiteY1" fmla="*/ 841887 h 1656519"/>
                <a:gd name="connsiteX2" fmla="*/ 585362 w 1041356"/>
                <a:gd name="connsiteY2" fmla="*/ 1656519 h 1656519"/>
                <a:gd name="connsiteX3" fmla="*/ 0 w 1041356"/>
                <a:gd name="connsiteY3" fmla="*/ 804785 h 1656519"/>
                <a:gd name="connsiteX4" fmla="*/ 455750 w 1041356"/>
                <a:gd name="connsiteY4" fmla="*/ 0 h 1656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356" h="1656519">
                  <a:moveTo>
                    <a:pt x="455750" y="0"/>
                  </a:moveTo>
                  <a:lnTo>
                    <a:pt x="1041356" y="841887"/>
                  </a:lnTo>
                  <a:lnTo>
                    <a:pt x="585362" y="1656519"/>
                  </a:lnTo>
                  <a:lnTo>
                    <a:pt x="0" y="804785"/>
                  </a:lnTo>
                  <a:lnTo>
                    <a:pt x="455750" y="0"/>
                  </a:lnTo>
                  <a:close/>
                </a:path>
              </a:pathLst>
            </a:custGeom>
            <a:solidFill>
              <a:schemeClr val="accent2">
                <a:alpha val="20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1600" dirty="0"/>
            </a:p>
          </p:txBody>
        </p:sp>
      </p:grp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A02005A0-E8D0-4B07-9712-B9B78EE7A1F0}"/>
              </a:ext>
            </a:extLst>
          </p:cNvPr>
          <p:cNvCxnSpPr>
            <a:cxnSpLocks/>
          </p:cNvCxnSpPr>
          <p:nvPr/>
        </p:nvCxnSpPr>
        <p:spPr>
          <a:xfrm flipH="1" flipV="1">
            <a:off x="7079974" y="1302520"/>
            <a:ext cx="286" cy="1064159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69">
            <a:extLst>
              <a:ext uri="{FF2B5EF4-FFF2-40B4-BE49-F238E27FC236}">
                <a16:creationId xmlns:a16="http://schemas.microsoft.com/office/drawing/2014/main" id="{A2D81BA0-4562-4E9F-9D74-FDB41C4600E7}"/>
              </a:ext>
            </a:extLst>
          </p:cNvPr>
          <p:cNvSpPr txBox="1"/>
          <p:nvPr/>
        </p:nvSpPr>
        <p:spPr>
          <a:xfrm>
            <a:off x="4752993" y="1078300"/>
            <a:ext cx="9805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2"/>
                </a:solidFill>
              </a:rPr>
              <a:t>Face</a:t>
            </a:r>
          </a:p>
        </p:txBody>
      </p: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C85F1F7D-EFF1-43A0-BBE9-F6EA0761C22D}"/>
              </a:ext>
            </a:extLst>
          </p:cNvPr>
          <p:cNvCxnSpPr>
            <a:cxnSpLocks/>
          </p:cNvCxnSpPr>
          <p:nvPr/>
        </p:nvCxnSpPr>
        <p:spPr>
          <a:xfrm>
            <a:off x="5600225" y="1408635"/>
            <a:ext cx="838511" cy="307148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71">
            <a:extLst>
              <a:ext uri="{FF2B5EF4-FFF2-40B4-BE49-F238E27FC236}">
                <a16:creationId xmlns:a16="http://schemas.microsoft.com/office/drawing/2014/main" id="{30D7961E-F99B-4BF8-9068-0696CCD66589}"/>
              </a:ext>
            </a:extLst>
          </p:cNvPr>
          <p:cNvSpPr txBox="1"/>
          <p:nvPr/>
        </p:nvSpPr>
        <p:spPr>
          <a:xfrm>
            <a:off x="5815426" y="2383836"/>
            <a:ext cx="1175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6"/>
                </a:solidFill>
              </a:rPr>
              <a:t>Edge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ACBE79B4-DC74-4543-8AA0-4B31CA3AF881}"/>
              </a:ext>
            </a:extLst>
          </p:cNvPr>
          <p:cNvCxnSpPr>
            <a:cxnSpLocks/>
          </p:cNvCxnSpPr>
          <p:nvPr/>
        </p:nvCxnSpPr>
        <p:spPr>
          <a:xfrm flipV="1">
            <a:off x="6326290" y="2034426"/>
            <a:ext cx="725669" cy="403417"/>
          </a:xfrm>
          <a:prstGeom prst="straightConnector1">
            <a:avLst/>
          </a:prstGeom>
          <a:ln w="3810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72F7DBF9-F89C-4D82-AC44-973792798A08}"/>
              </a:ext>
            </a:extLst>
          </p:cNvPr>
          <p:cNvCxnSpPr>
            <a:cxnSpLocks/>
          </p:cNvCxnSpPr>
          <p:nvPr/>
        </p:nvCxnSpPr>
        <p:spPr>
          <a:xfrm flipH="1" flipV="1">
            <a:off x="7931587" y="915214"/>
            <a:ext cx="286" cy="1064159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BD0484BD-61C1-48C2-B462-B4D60C7E4ECD}"/>
              </a:ext>
            </a:extLst>
          </p:cNvPr>
          <p:cNvCxnSpPr>
            <a:cxnSpLocks/>
          </p:cNvCxnSpPr>
          <p:nvPr/>
        </p:nvCxnSpPr>
        <p:spPr>
          <a:xfrm flipH="1" flipV="1">
            <a:off x="6225213" y="921841"/>
            <a:ext cx="286" cy="1064159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057CB2D0-97F6-4A83-981D-5BF9E84A4F99}"/>
              </a:ext>
            </a:extLst>
          </p:cNvPr>
          <p:cNvCxnSpPr>
            <a:cxnSpLocks/>
            <a:stCxn id="53" idx="2"/>
          </p:cNvCxnSpPr>
          <p:nvPr/>
        </p:nvCxnSpPr>
        <p:spPr>
          <a:xfrm flipV="1">
            <a:off x="7106611" y="1955032"/>
            <a:ext cx="830452" cy="436534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BABDFD3F-5CF9-4F09-8955-07A4F277CB67}"/>
              </a:ext>
            </a:extLst>
          </p:cNvPr>
          <p:cNvCxnSpPr>
            <a:cxnSpLocks/>
          </p:cNvCxnSpPr>
          <p:nvPr/>
        </p:nvCxnSpPr>
        <p:spPr>
          <a:xfrm>
            <a:off x="6232210" y="1981492"/>
            <a:ext cx="863696" cy="412797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943CE700-CDC3-4C46-965D-A2BCD7286E2E}"/>
              </a:ext>
            </a:extLst>
          </p:cNvPr>
          <p:cNvCxnSpPr>
            <a:cxnSpLocks/>
          </p:cNvCxnSpPr>
          <p:nvPr/>
        </p:nvCxnSpPr>
        <p:spPr>
          <a:xfrm>
            <a:off x="6232210" y="918290"/>
            <a:ext cx="863696" cy="412797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6F79F882-1C1C-47AD-9FF8-16E444DC8391}"/>
              </a:ext>
            </a:extLst>
          </p:cNvPr>
          <p:cNvCxnSpPr>
            <a:cxnSpLocks/>
            <a:endCxn id="57" idx="3"/>
          </p:cNvCxnSpPr>
          <p:nvPr/>
        </p:nvCxnSpPr>
        <p:spPr>
          <a:xfrm flipV="1">
            <a:off x="7084056" y="914899"/>
            <a:ext cx="832892" cy="437622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D126225D-3D8A-4524-A737-553EAF23FCC2}"/>
              </a:ext>
            </a:extLst>
          </p:cNvPr>
          <p:cNvCxnSpPr>
            <a:cxnSpLocks/>
          </p:cNvCxnSpPr>
          <p:nvPr/>
        </p:nvCxnSpPr>
        <p:spPr>
          <a:xfrm>
            <a:off x="7071307" y="497424"/>
            <a:ext cx="863696" cy="412797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71553B3-F93D-4442-842F-F532CCC2A62E}"/>
              </a:ext>
            </a:extLst>
          </p:cNvPr>
          <p:cNvCxnSpPr>
            <a:cxnSpLocks/>
          </p:cNvCxnSpPr>
          <p:nvPr/>
        </p:nvCxnSpPr>
        <p:spPr>
          <a:xfrm flipV="1">
            <a:off x="6240591" y="490111"/>
            <a:ext cx="829750" cy="43041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F6E904EA-855A-4078-8882-0DE4941B15A0}"/>
              </a:ext>
            </a:extLst>
          </p:cNvPr>
          <p:cNvCxnSpPr>
            <a:cxnSpLocks/>
          </p:cNvCxnSpPr>
          <p:nvPr/>
        </p:nvCxnSpPr>
        <p:spPr>
          <a:xfrm flipH="1" flipV="1">
            <a:off x="7073277" y="514763"/>
            <a:ext cx="286" cy="1064159"/>
          </a:xfrm>
          <a:prstGeom prst="line">
            <a:avLst/>
          </a:prstGeom>
          <a:ln w="38100">
            <a:solidFill>
              <a:schemeClr val="accent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1142BF8F-FCDC-406F-A174-FC77501272A5}"/>
              </a:ext>
            </a:extLst>
          </p:cNvPr>
          <p:cNvCxnSpPr>
            <a:cxnSpLocks/>
            <a:stCxn id="47" idx="2"/>
            <a:endCxn id="57" idx="1"/>
          </p:cNvCxnSpPr>
          <p:nvPr/>
        </p:nvCxnSpPr>
        <p:spPr>
          <a:xfrm flipV="1">
            <a:off x="6232210" y="1532545"/>
            <a:ext cx="845505" cy="441803"/>
          </a:xfrm>
          <a:prstGeom prst="line">
            <a:avLst/>
          </a:prstGeom>
          <a:ln w="38100">
            <a:solidFill>
              <a:schemeClr val="accent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0CF4E90A-A183-4E20-8009-4C1958F6B285}"/>
              </a:ext>
            </a:extLst>
          </p:cNvPr>
          <p:cNvCxnSpPr>
            <a:cxnSpLocks/>
            <a:endCxn id="57" idx="1"/>
          </p:cNvCxnSpPr>
          <p:nvPr/>
        </p:nvCxnSpPr>
        <p:spPr>
          <a:xfrm flipH="1" flipV="1">
            <a:off x="7077715" y="1532545"/>
            <a:ext cx="843214" cy="422488"/>
          </a:xfrm>
          <a:prstGeom prst="line">
            <a:avLst/>
          </a:prstGeom>
          <a:ln w="38100">
            <a:solidFill>
              <a:schemeClr val="accent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7908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41" grpId="0" animBg="1"/>
      <p:bldP spid="41" grpId="1" animBg="1"/>
      <p:bldP spid="42" grpId="0"/>
      <p:bldP spid="42" grpId="1"/>
      <p:bldP spid="59" grpId="0"/>
      <p:bldP spid="59" grpId="1"/>
      <p:bldP spid="6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missing numbers.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28674" y="2755240"/>
            <a:ext cx="6953891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____ cookies.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chocolate chips in each cookie.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chocolate chips altogether.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574055" y="269186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574054" y="354651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E28DEC-1B47-4AA8-A43B-1D34EC8960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62" y="1161185"/>
            <a:ext cx="2063782" cy="1612716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FC20D26C-0913-4E10-B056-CFC687EB1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9965" y="1161185"/>
            <a:ext cx="2063782" cy="1612716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9933FC11-7E45-47E3-B000-D1D32C6B3F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2668" y="1161185"/>
            <a:ext cx="2063782" cy="1612716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A701E522-0365-4D5E-AE5C-1F7537959E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5371" y="1161185"/>
            <a:ext cx="2063782" cy="1612716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F4A3111E-C72D-4052-8E36-D8464A8EFEAB}"/>
              </a:ext>
            </a:extLst>
          </p:cNvPr>
          <p:cNvSpPr txBox="1"/>
          <p:nvPr/>
        </p:nvSpPr>
        <p:spPr>
          <a:xfrm>
            <a:off x="2459965" y="436795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2901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missing numbers.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704238" y="4387091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4238" y="4387091"/>
                <a:ext cx="2608406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743272" y="3612061"/>
                <a:ext cx="6687112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         +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+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3272" y="3612061"/>
                <a:ext cx="6687112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1704083" y="363786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894415" y="441177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689491" y="441177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042388" y="363786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862103" y="363786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80734" y="36185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122568" y="441177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083338" y="439246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215966" y="36185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050278" y="36185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850922" y="439246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148747" y="439246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</a:t>
            </a:r>
          </a:p>
        </p:txBody>
      </p:sp>
      <p:sp>
        <p:nvSpPr>
          <p:cNvPr id="32" name="Rectangle 31"/>
          <p:cNvSpPr/>
          <p:nvPr/>
        </p:nvSpPr>
        <p:spPr>
          <a:xfrm>
            <a:off x="828674" y="2100867"/>
            <a:ext cx="6953891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____ cookies.</a:t>
            </a: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chocolate chips in each cookie.</a:t>
            </a: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chocolate chips altogether.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574055" y="203749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568043" y="247812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233617" y="361855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470015" y="361855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410268" y="359924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522721" y="359924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1704238" y="5127156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4238" y="5127156"/>
                <a:ext cx="260840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/>
          <p:cNvSpPr/>
          <p:nvPr/>
        </p:nvSpPr>
        <p:spPr>
          <a:xfrm>
            <a:off x="2894415" y="515183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689491" y="515183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122568" y="515183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83338" y="51325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850922" y="51325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158871" y="51325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E28DEC-1B47-4AA8-A43B-1D34EC8960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72816" y="1111077"/>
            <a:ext cx="1231109" cy="96203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FC20D26C-0913-4E10-B056-CFC687EB1C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5519" y="1111077"/>
            <a:ext cx="1231109" cy="96203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9933FC11-7E45-47E3-B000-D1D32C6B3F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78222" y="1111077"/>
            <a:ext cx="1231109" cy="962034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A701E522-0365-4D5E-AE5C-1F7537959E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80925" y="1111077"/>
            <a:ext cx="1231109" cy="962034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F4A3111E-C72D-4052-8E36-D8464A8EFEAB}"/>
              </a:ext>
            </a:extLst>
          </p:cNvPr>
          <p:cNvSpPr txBox="1"/>
          <p:nvPr/>
        </p:nvSpPr>
        <p:spPr>
          <a:xfrm>
            <a:off x="2432047" y="290017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113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/>
      <p:bldP spid="28" grpId="0"/>
      <p:bldP spid="29" grpId="0"/>
      <p:bldP spid="31" grpId="0"/>
      <p:bldP spid="43" grpId="0"/>
      <p:bldP spid="44" grpId="0"/>
      <p:bldP spid="49" grpId="0"/>
      <p:bldP spid="50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>
                <a:solidFill>
                  <a:prstClr val="black"/>
                </a:solidFill>
                <a:latin typeface="Calibri" panose="020F0502020204030204"/>
              </a:rPr>
              <a:t>Each 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packet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contains 9 sweets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2828901" y="4169219"/>
                <a:ext cx="2608406" cy="53161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8901" y="4169219"/>
                <a:ext cx="2608406" cy="53161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541005" y="3242101"/>
                <a:ext cx="8365928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         +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+         +         +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005" y="3242101"/>
                <a:ext cx="8365928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501816" y="3266146"/>
            <a:ext cx="718457" cy="4965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019078" y="4192147"/>
            <a:ext cx="718457" cy="4965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814154" y="4192147"/>
            <a:ext cx="718457" cy="4965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840121" y="3266146"/>
            <a:ext cx="718457" cy="4965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659836" y="3266146"/>
            <a:ext cx="718457" cy="4965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78467" y="3211735"/>
            <a:ext cx="611867" cy="5316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247231" y="4192147"/>
            <a:ext cx="718457" cy="4965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208001" y="4174595"/>
            <a:ext cx="611867" cy="5316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13699" y="3211735"/>
            <a:ext cx="611867" cy="5316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48011" y="3211735"/>
            <a:ext cx="611867" cy="5316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975585" y="417459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273410" y="417459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54</a:t>
            </a:r>
          </a:p>
        </p:txBody>
      </p:sp>
      <p:sp>
        <p:nvSpPr>
          <p:cNvPr id="41" name="Rectangle 40"/>
          <p:cNvSpPr/>
          <p:nvPr/>
        </p:nvSpPr>
        <p:spPr>
          <a:xfrm>
            <a:off x="4031350" y="3246839"/>
            <a:ext cx="718457" cy="4965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267748" y="3246839"/>
            <a:ext cx="718457" cy="4965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208001" y="3211735"/>
            <a:ext cx="611867" cy="5316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550135" y="321173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2828901" y="5148360"/>
                <a:ext cx="2608406" cy="53161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8901" y="5148360"/>
                <a:ext cx="2608406" cy="53161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/>
          <p:cNvSpPr/>
          <p:nvPr/>
        </p:nvSpPr>
        <p:spPr>
          <a:xfrm>
            <a:off x="4019078" y="5171288"/>
            <a:ext cx="718457" cy="4965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2814154" y="5171288"/>
            <a:ext cx="718457" cy="4965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247231" y="5171288"/>
            <a:ext cx="718457" cy="4965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208001" y="515373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975585" y="5153736"/>
            <a:ext cx="611867" cy="5316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283534" y="515373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54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95EC5FE3-15D8-4F12-8CB2-39D373DA3C7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97661" y="493872"/>
            <a:ext cx="747045" cy="747045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87E434EF-8DEC-4AE8-96BC-E09606671275}"/>
              </a:ext>
            </a:extLst>
          </p:cNvPr>
          <p:cNvSpPr txBox="1"/>
          <p:nvPr/>
        </p:nvSpPr>
        <p:spPr>
          <a:xfrm>
            <a:off x="5700505" y="63656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956A07-C5C9-4A1D-97F9-5FC59415A25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3832" y="994667"/>
            <a:ext cx="1708769" cy="2414325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7685FE1-04BA-4A19-B210-A4C4643511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04103" y="994667"/>
            <a:ext cx="1708769" cy="2414325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A2611D29-630B-40D6-B38B-67BE21654C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24374" y="994667"/>
            <a:ext cx="1708769" cy="2414325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44D69F56-7E9E-4FC4-9D5E-9A6FFEB633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44645" y="994667"/>
            <a:ext cx="1708769" cy="2414325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AF91FFB9-64A1-4F05-8FCA-30575126E1E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64916" y="994667"/>
            <a:ext cx="1708769" cy="2414325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ECE40CDF-3F89-496F-A910-BC52AC1FFAE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85187" y="994667"/>
            <a:ext cx="1708769" cy="2414325"/>
          </a:xfrm>
          <a:prstGeom prst="rect">
            <a:avLst/>
          </a:prstGeom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D4455BAD-59D5-4157-B768-7550AC4FD825}"/>
              </a:ext>
            </a:extLst>
          </p:cNvPr>
          <p:cNvSpPr/>
          <p:nvPr/>
        </p:nvSpPr>
        <p:spPr>
          <a:xfrm>
            <a:off x="6395832" y="3246839"/>
            <a:ext cx="718457" cy="4965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D228D55C-215D-4CCB-BDBF-C0D6CAF6DC72}"/>
              </a:ext>
            </a:extLst>
          </p:cNvPr>
          <p:cNvSpPr/>
          <p:nvPr/>
        </p:nvSpPr>
        <p:spPr>
          <a:xfrm>
            <a:off x="7496841" y="3246839"/>
            <a:ext cx="718457" cy="4965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7100C5C3-EED8-4E72-B781-06C348A18540}"/>
              </a:ext>
            </a:extLst>
          </p:cNvPr>
          <p:cNvSpPr txBox="1"/>
          <p:nvPr/>
        </p:nvSpPr>
        <p:spPr>
          <a:xfrm>
            <a:off x="5440870" y="3211735"/>
            <a:ext cx="611867" cy="5316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46B9B0A-FD26-471A-ADE3-442D6F6CF8C4}"/>
              </a:ext>
            </a:extLst>
          </p:cNvPr>
          <p:cNvSpPr txBox="1"/>
          <p:nvPr/>
        </p:nvSpPr>
        <p:spPr>
          <a:xfrm>
            <a:off x="6552394" y="3211735"/>
            <a:ext cx="611867" cy="5316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54750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 animBg="1"/>
      <p:bldP spid="26" grpId="0"/>
      <p:bldP spid="27" grpId="0"/>
      <p:bldP spid="28" grpId="0"/>
      <p:bldP spid="29" grpId="0"/>
      <p:bldP spid="31" grpId="0"/>
      <p:bldP spid="41" grpId="0" animBg="1"/>
      <p:bldP spid="42" grpId="0" animBg="1"/>
      <p:bldP spid="43" grpId="0"/>
      <p:bldP spid="44" grpId="0"/>
      <p:bldP spid="45" grpId="0"/>
      <p:bldP spid="46" grpId="0" animBg="1"/>
      <p:bldP spid="47" grpId="0" animBg="1"/>
      <p:bldP spid="48" grpId="0" animBg="1"/>
      <p:bldP spid="49" grpId="0"/>
      <p:bldP spid="50" grpId="0"/>
      <p:bldP spid="51" grpId="0"/>
      <p:bldP spid="37" grpId="0"/>
      <p:bldP spid="37" grpId="1"/>
      <p:bldP spid="66" grpId="0" animBg="1"/>
      <p:bldP spid="67" grpId="0" animBg="1"/>
      <p:bldP spid="68" grpId="0"/>
      <p:bldP spid="6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7462C7A-C8B8-4C12-A6C0-131DAB6543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573" y="1732899"/>
            <a:ext cx="1716006" cy="115611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77659" y="418855"/>
            <a:ext cx="739954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27 fish.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 equal amount are p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ut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into each of the 9 tanks.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fish are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put in each tank?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46EE8759-2737-4EBD-B198-04A482246D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3579" y="1732899"/>
            <a:ext cx="1716006" cy="1156110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6991C82A-BBD7-4D82-9FA1-07271B1816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9585" y="1732899"/>
            <a:ext cx="1716006" cy="1156110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7AD98EEE-3E94-4734-A071-3E04C94CB3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573" y="2967444"/>
            <a:ext cx="1716006" cy="115611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C4F53551-23E6-4F62-8082-33A2599890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3579" y="2967444"/>
            <a:ext cx="1716006" cy="115611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D5430C84-F678-473C-87E3-639A6C5CE6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9585" y="2967444"/>
            <a:ext cx="1716006" cy="1156110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0EF15DA3-E1EE-49B6-8B40-37D6D9BF9C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573" y="4201989"/>
            <a:ext cx="1716006" cy="1156110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4E72DE73-53D5-4C91-8512-909C0920C1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3579" y="4201989"/>
            <a:ext cx="1716006" cy="1156110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B6B758A9-5DC1-4949-9434-74F5D77613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9585" y="4201989"/>
            <a:ext cx="1716006" cy="115611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9B7B6E1-16F6-4B9B-8E0C-B5C713E18E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601" y="2724579"/>
            <a:ext cx="595294" cy="500047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6347E199-A9C0-4D37-85DC-BDC5E7C268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7818" y="2438150"/>
            <a:ext cx="595294" cy="500047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AB8AE900-3ACD-4C76-BFC4-A80406C600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7011" y="2725204"/>
            <a:ext cx="595294" cy="50004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2712447F-280D-4641-BF45-5D89D23274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2001" y="3398813"/>
            <a:ext cx="595294" cy="50004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E6429AF2-E23B-4C6A-8F47-843F2427AE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0218" y="3112384"/>
            <a:ext cx="595294" cy="500047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3C6171FA-A5F4-4BAC-9188-C6328B83FE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5111" y="3458674"/>
            <a:ext cx="595294" cy="50004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A5AD6BF4-6854-42C9-AABA-C6FBA38A81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090" y="4087590"/>
            <a:ext cx="595294" cy="500047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9586103E-0BFF-42BD-8EBE-2CBFD6F343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9307" y="3801161"/>
            <a:ext cx="595294" cy="500047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05061929-9D92-476A-ABB0-FB0A93B370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6510" y="4053905"/>
            <a:ext cx="595294" cy="500047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A6FC57F6-37EE-43EA-B1F0-64A5946D40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1507" y="4716221"/>
            <a:ext cx="595294" cy="500047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B830D186-718E-4DA1-AB7B-88617C2FD5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1687" y="4396392"/>
            <a:ext cx="595294" cy="500047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6A4CE75F-63F6-43C2-8B33-9894AE1423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5448" y="3168430"/>
            <a:ext cx="595294" cy="500047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E8FEC005-5F39-490B-A5BD-B2114EA799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4466" y="2112601"/>
            <a:ext cx="595294" cy="500047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6F461159-26FF-4458-A065-31041ED205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2683" y="1826172"/>
            <a:ext cx="595294" cy="500047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DA6E1B7E-635D-41E8-B936-ECC1234F82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1241" y="2155553"/>
            <a:ext cx="595294" cy="500047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72C6591D-3DB0-46CB-9660-9D7F9CCD36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339" y="4740129"/>
            <a:ext cx="595294" cy="500047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75145444-82CC-4BB7-82C0-640F2F9287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2377" y="4386381"/>
            <a:ext cx="595294" cy="500047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110D911F-2FB3-4D57-A880-29B42E96B4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4420" y="4800011"/>
            <a:ext cx="595294" cy="500047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6199F42D-C310-4FFB-9E5F-9F8887819C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5663" y="2789393"/>
            <a:ext cx="595294" cy="500047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49E2B913-5E29-4AC8-8D88-2C4F8762BC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36" y="2416508"/>
            <a:ext cx="595294" cy="500047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F6ED7B91-2D8E-44BB-96A7-9159F53020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2438" y="2832345"/>
            <a:ext cx="595294" cy="500047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97DB7584-E078-419C-9348-6839B0D2CD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404" y="3739794"/>
            <a:ext cx="595294" cy="500047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F4ABFD38-B56A-463A-A807-EC64952D93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0915" y="3724524"/>
            <a:ext cx="595294" cy="500047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10E4A15D-4E9E-4F77-B0DB-427CA0D8C3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8767" y="4053905"/>
            <a:ext cx="595294" cy="500047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F63C0438-43F6-4B98-BB51-E57B7CC418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264" y="3106154"/>
            <a:ext cx="595294" cy="500047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3D277157-3412-49E6-A952-DF256F3B7F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570" y="2319678"/>
            <a:ext cx="595294" cy="500047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C88BEFB6-542A-4DC8-A8EE-6168BDB24D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404" y="1902924"/>
            <a:ext cx="595294" cy="50004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020148A9-EAF3-43FB-91FF-EB388E3EC441}"/>
                  </a:ext>
                </a:extLst>
              </p:cNvPr>
              <p:cNvSpPr/>
              <p:nvPr/>
            </p:nvSpPr>
            <p:spPr>
              <a:xfrm>
                <a:off x="3122447" y="5285176"/>
                <a:ext cx="256031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9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3 </a:t>
                </a:r>
              </a:p>
            </p:txBody>
          </p:sp>
        </mc:Choice>
        <mc:Fallback xmlns=""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020148A9-EAF3-43FB-91FF-EB388E3EC44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2447" y="5285176"/>
                <a:ext cx="2560316" cy="584775"/>
              </a:xfrm>
              <a:prstGeom prst="rect">
                <a:avLst/>
              </a:prstGeom>
              <a:blipFill>
                <a:blip r:embed="rId5"/>
                <a:stretch>
                  <a:fillRect l="-5952" t="-12500" r="-166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>
            <a:extLst>
              <a:ext uri="{FF2B5EF4-FFF2-40B4-BE49-F238E27FC236}">
                <a16:creationId xmlns:a16="http://schemas.microsoft.com/office/drawing/2014/main" id="{820E233F-9086-49D7-9968-05DA2CCE1438}"/>
              </a:ext>
            </a:extLst>
          </p:cNvPr>
          <p:cNvSpPr/>
          <p:nvPr/>
        </p:nvSpPr>
        <p:spPr>
          <a:xfrm>
            <a:off x="3154532" y="5359710"/>
            <a:ext cx="527554" cy="431409"/>
          </a:xfrm>
          <a:prstGeom prst="rect">
            <a:avLst/>
          </a:prstGeom>
          <a:noFill/>
          <a:ln w="1905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0801598A-9F27-44ED-AAFF-6C7017F16338}"/>
              </a:ext>
            </a:extLst>
          </p:cNvPr>
          <p:cNvSpPr/>
          <p:nvPr/>
        </p:nvSpPr>
        <p:spPr>
          <a:xfrm>
            <a:off x="4071276" y="5359710"/>
            <a:ext cx="527554" cy="431409"/>
          </a:xfrm>
          <a:prstGeom prst="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B20E3A41-9D62-450F-9B28-B97E7AA3C64E}"/>
              </a:ext>
            </a:extLst>
          </p:cNvPr>
          <p:cNvSpPr/>
          <p:nvPr/>
        </p:nvSpPr>
        <p:spPr>
          <a:xfrm>
            <a:off x="5053670" y="5362054"/>
            <a:ext cx="527554" cy="431409"/>
          </a:xfrm>
          <a:prstGeom prst="rect">
            <a:avLst/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AF3481A-CFD7-4E2E-B482-5F99A2D90EC1}"/>
              </a:ext>
            </a:extLst>
          </p:cNvPr>
          <p:cNvSpPr/>
          <p:nvPr/>
        </p:nvSpPr>
        <p:spPr>
          <a:xfrm>
            <a:off x="871090" y="5770867"/>
            <a:ext cx="20672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dirty="0">
                <a:solidFill>
                  <a:schemeClr val="accent5"/>
                </a:solidFill>
              </a:rPr>
              <a:t>Total number of fish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7D600CF1-7D3D-4800-9F09-F84A21BA4823}"/>
              </a:ext>
            </a:extLst>
          </p:cNvPr>
          <p:cNvSpPr/>
          <p:nvPr/>
        </p:nvSpPr>
        <p:spPr>
          <a:xfrm>
            <a:off x="3158118" y="5770867"/>
            <a:ext cx="21418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dirty="0">
                <a:solidFill>
                  <a:schemeClr val="accent2"/>
                </a:solidFill>
              </a:rPr>
              <a:t>Number of fish tanks</a:t>
            </a: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51D1CD6D-4247-4CA6-9E0C-922D8F887979}"/>
              </a:ext>
            </a:extLst>
          </p:cNvPr>
          <p:cNvSpPr/>
          <p:nvPr/>
        </p:nvSpPr>
        <p:spPr>
          <a:xfrm>
            <a:off x="5519654" y="5770867"/>
            <a:ext cx="28679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dirty="0">
                <a:solidFill>
                  <a:schemeClr val="accent6"/>
                </a:solidFill>
              </a:rPr>
              <a:t>Number of fish in each tank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21523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26563 0.0044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81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6 L 0.44479 0.02615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40" y="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0.63664 -0.0125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823" y="-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44444E-6 L 0.20694 0.15649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47" y="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2.96296E-6 L 0.54531 0.18078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57" y="9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5185E-6 L 0.66528 0.11528 " pathEditMode="relative" rAng="0" ptsTypes="AA">
                                      <p:cBhvr>
                                        <p:cTn id="2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264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59259E-6 L 0.13628 0.34838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06" y="1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81481E-6 L 0.48906 0.30903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44" y="1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44444E-6 L 0.68056 0.25694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028" y="1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0.24358 -0.0770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70" y="-3866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44444E-6 L 0.29861 -0.0810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31" y="-4051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85185E-6 L 0.74791 -0.1120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96" y="-5602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22222E-6 L 0.20087 0.02708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35" y="134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0.32136 0.05278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59" y="2639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44444E-6 L 0.61336 0.00301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660" y="139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7.40741E-7 L 0.21979 0.1504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90" y="7523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0.45486 0.11829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3" y="5903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51111 0.15764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56" y="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0.23385 -0.21551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84" y="-10787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59259E-6 L 0.50816 -0.2574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99" y="-12870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6 L 0.55208 -0.25255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4" y="-12639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6 L 0.16406 -0.07338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94" y="-3681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07407E-6 L 0.44931 -0.1678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65" y="-8403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0.58264 -0.11782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32" y="-5903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6 L 0.32517 0.00486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50" y="231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0.45087 -0.03287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35" y="-1644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59259E-6 L 0.55243 0.0007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22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/>
      <p:bldP spid="6" grpId="0" animBg="1"/>
      <p:bldP spid="97" grpId="0" animBg="1"/>
      <p:bldP spid="98" grpId="0" animBg="1"/>
      <p:bldP spid="8" grpId="0"/>
      <p:bldP spid="99" grpId="0"/>
      <p:bldP spid="10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7659" y="418855"/>
            <a:ext cx="739954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27 fish.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 fish are put in each tank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tanks are needed for all the fish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020148A9-EAF3-43FB-91FF-EB388E3EC441}"/>
                  </a:ext>
                </a:extLst>
              </p:cNvPr>
              <p:cNvSpPr/>
              <p:nvPr/>
            </p:nvSpPr>
            <p:spPr>
              <a:xfrm>
                <a:off x="3122447" y="5285176"/>
                <a:ext cx="256031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9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3 </a:t>
                </a:r>
              </a:p>
            </p:txBody>
          </p:sp>
        </mc:Choice>
        <mc:Fallback xmlns=""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020148A9-EAF3-43FB-91FF-EB388E3EC44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2447" y="5285176"/>
                <a:ext cx="2560316" cy="584775"/>
              </a:xfrm>
              <a:prstGeom prst="rect">
                <a:avLst/>
              </a:prstGeom>
              <a:blipFill>
                <a:blip r:embed="rId3"/>
                <a:stretch>
                  <a:fillRect l="-5952" t="-12500" r="-166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>
            <a:extLst>
              <a:ext uri="{FF2B5EF4-FFF2-40B4-BE49-F238E27FC236}">
                <a16:creationId xmlns:a16="http://schemas.microsoft.com/office/drawing/2014/main" id="{820E233F-9086-49D7-9968-05DA2CCE1438}"/>
              </a:ext>
            </a:extLst>
          </p:cNvPr>
          <p:cNvSpPr/>
          <p:nvPr/>
        </p:nvSpPr>
        <p:spPr>
          <a:xfrm>
            <a:off x="3154532" y="5359710"/>
            <a:ext cx="527554" cy="431409"/>
          </a:xfrm>
          <a:prstGeom prst="rect">
            <a:avLst/>
          </a:prstGeom>
          <a:noFill/>
          <a:ln w="1905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0801598A-9F27-44ED-AAFF-6C7017F16338}"/>
              </a:ext>
            </a:extLst>
          </p:cNvPr>
          <p:cNvSpPr/>
          <p:nvPr/>
        </p:nvSpPr>
        <p:spPr>
          <a:xfrm>
            <a:off x="4071276" y="5359710"/>
            <a:ext cx="527554" cy="431409"/>
          </a:xfrm>
          <a:prstGeom prst="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B20E3A41-9D62-450F-9B28-B97E7AA3C64E}"/>
              </a:ext>
            </a:extLst>
          </p:cNvPr>
          <p:cNvSpPr/>
          <p:nvPr/>
        </p:nvSpPr>
        <p:spPr>
          <a:xfrm>
            <a:off x="5053670" y="5362054"/>
            <a:ext cx="527554" cy="431409"/>
          </a:xfrm>
          <a:prstGeom prst="rect">
            <a:avLst/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AF3481A-CFD7-4E2E-B482-5F99A2D90EC1}"/>
              </a:ext>
            </a:extLst>
          </p:cNvPr>
          <p:cNvSpPr/>
          <p:nvPr/>
        </p:nvSpPr>
        <p:spPr>
          <a:xfrm>
            <a:off x="871090" y="5770867"/>
            <a:ext cx="20672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dirty="0">
                <a:solidFill>
                  <a:schemeClr val="accent5"/>
                </a:solidFill>
              </a:rPr>
              <a:t>Total number of fish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7D600CF1-7D3D-4800-9F09-F84A21BA4823}"/>
              </a:ext>
            </a:extLst>
          </p:cNvPr>
          <p:cNvSpPr/>
          <p:nvPr/>
        </p:nvSpPr>
        <p:spPr>
          <a:xfrm>
            <a:off x="3201420" y="5770867"/>
            <a:ext cx="27803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dirty="0">
                <a:solidFill>
                  <a:schemeClr val="accent2"/>
                </a:solidFill>
              </a:rPr>
              <a:t>Number of fish in each tank</a:t>
            </a: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51D1CD6D-4247-4CA6-9E0C-922D8F887979}"/>
              </a:ext>
            </a:extLst>
          </p:cNvPr>
          <p:cNvSpPr/>
          <p:nvPr/>
        </p:nvSpPr>
        <p:spPr>
          <a:xfrm>
            <a:off x="6244765" y="5770867"/>
            <a:ext cx="17538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dirty="0">
                <a:solidFill>
                  <a:schemeClr val="accent6"/>
                </a:solidFill>
              </a:rPr>
              <a:t>Number of tanks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45FBD9FE-9E85-4438-AD3E-DC6BA925BE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814" y="3343869"/>
            <a:ext cx="2656606" cy="178981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907EEE3-13B0-4749-8B64-6F1B384E68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9680" y="3343869"/>
            <a:ext cx="2656606" cy="1789812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E3F6607-F2DB-45C6-B5DA-B5E10F17E6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4546" y="3343869"/>
            <a:ext cx="2656606" cy="178981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9B7B6E1-16F6-4B9B-8E0C-B5C713E18E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36756" y="2427798"/>
            <a:ext cx="595294" cy="500047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6347E199-A9C0-4D37-85DC-BDC5E7C268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7818" y="2438150"/>
            <a:ext cx="595294" cy="500047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AB8AE900-3ACD-4C76-BFC4-A80406C600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5441" y="2677463"/>
            <a:ext cx="595294" cy="50004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2712447F-280D-4641-BF45-5D89D23274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4177" y="2220410"/>
            <a:ext cx="595294" cy="50004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E6429AF2-E23B-4C6A-8F47-843F2427AE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5387" y="1742957"/>
            <a:ext cx="595294" cy="500047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3C6171FA-A5F4-4BAC-9188-C6328B83FE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5908" y="2143114"/>
            <a:ext cx="595294" cy="50004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A5AD6BF4-6854-42C9-AABA-C6FBA38A81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5993" y="1837535"/>
            <a:ext cx="595294" cy="500047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9586103E-0BFF-42BD-8EBE-2CBFD6F343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80262" y="2622758"/>
            <a:ext cx="595294" cy="500047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05061929-9D92-476A-ABB0-FB0A93B370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1413" y="1803850"/>
            <a:ext cx="595294" cy="500047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A6FC57F6-37EE-43EA-B1F0-64A5946D40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6410" y="2466166"/>
            <a:ext cx="595294" cy="500047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B830D186-718E-4DA1-AB7B-88617C2FD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6590" y="2146337"/>
            <a:ext cx="595294" cy="500047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6A4CE75F-63F6-43C2-8B33-9894AE1423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2006" y="2155553"/>
            <a:ext cx="595294" cy="500047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E8FEC005-5F39-490B-A5BD-B2114EA799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4466" y="2112601"/>
            <a:ext cx="595294" cy="500047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6F461159-26FF-4458-A065-31041ED205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2683" y="1826172"/>
            <a:ext cx="595294" cy="500047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DA6E1B7E-635D-41E8-B936-ECC1234F82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01241" y="2155553"/>
            <a:ext cx="595294" cy="500047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72C6591D-3DB0-46CB-9660-9D7F9CCD36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8242" y="2490074"/>
            <a:ext cx="595294" cy="500047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75145444-82CC-4BB7-82C0-640F2F9287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7280" y="2136326"/>
            <a:ext cx="595294" cy="500047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110D911F-2FB3-4D57-A880-29B42E96B4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8297" y="1783447"/>
            <a:ext cx="595294" cy="500047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6199F42D-C310-4FFB-9E5F-9F8887819C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28580" y="2398846"/>
            <a:ext cx="595294" cy="500047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49E2B913-5E29-4AC8-8D88-2C4F8762BC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5036" y="2416508"/>
            <a:ext cx="595294" cy="500047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F6ED7B91-2D8E-44BB-96A7-9159F53020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2805" y="1966119"/>
            <a:ext cx="595294" cy="500047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97DB7584-E078-419C-9348-6839B0D2CD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30580" y="2561391"/>
            <a:ext cx="595294" cy="500047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F4ABFD38-B56A-463A-A807-EC64952D93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9252" y="2536135"/>
            <a:ext cx="595294" cy="500047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10E4A15D-4E9E-4F77-B0DB-427CA0D8C3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3670" y="1803850"/>
            <a:ext cx="595294" cy="500047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F63C0438-43F6-4B98-BB51-E57B7CC418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5440" y="1927751"/>
            <a:ext cx="595294" cy="500047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3D277157-3412-49E6-A952-DF256F3B7F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570" y="2319678"/>
            <a:ext cx="595294" cy="500047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C88BEFB6-542A-4DC8-A8EE-6168BDB24D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8404" y="1902924"/>
            <a:ext cx="595294" cy="5000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45611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5185E-6 L -3.88889E-6 0.2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2.5E-6 0.2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-4.72222E-6 0.2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6 L -0.00591 0.3842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1921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44444E-6 L -0.02396 0.2442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1219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59259E-6 L 0.00347 0.2506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252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85185E-6 L -0.03056 0.2847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8" y="1423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2.96296E-6 L -0.00486 0.3092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15463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00052 0.2953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81481E-6 L 0.02465 0.2849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3" y="14236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7.40741E-7 L 0.02709 0.3016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" y="15069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59259E-6 L 0.02136 0.2833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" y="1416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 L 0.01042 0.2766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1" y="13819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6 L 0.02119 0.3002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" y="150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22222E-6 L 0.00191 0.2453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12269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 L -0.01441 0.2791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" y="13958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L -0.00729 0.28912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14444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11111E-6 L 0.0441 0.3078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5" y="15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0.01579 0.28935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14468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0.02778 0.28773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9" y="14375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0.01493 0.30138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7" y="15069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33333E-6 L 0.03264 0.29236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2" y="14606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44444E-6 L 0.04166 0.29722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" y="14861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6296E-6 L 0.01875 0.28727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" y="14352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33333E-6 L 0.03108 0.29722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5" y="14861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44444E-6 L 0.02447 0.30277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15139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4.44444E-6 L 0.07361 0.29028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81" y="1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/>
      <p:bldP spid="6" grpId="0" animBg="1"/>
      <p:bldP spid="97" grpId="0" animBg="1"/>
      <p:bldP spid="98" grpId="0" animBg="1"/>
      <p:bldP spid="8" grpId="0"/>
      <p:bldP spid="99" grpId="0"/>
      <p:bldP spid="10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7D8E6DE-5D53-4B87-9CCC-8EE0E0C687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679" t="47782" r="14731" b="8831"/>
          <a:stretch/>
        </p:blipFill>
        <p:spPr>
          <a:xfrm>
            <a:off x="2617856" y="4017806"/>
            <a:ext cx="4981678" cy="190621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D19D1D5-7276-4CBE-84BB-5E36B503423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656" t="25363" r="14731" b="9960"/>
          <a:stretch/>
        </p:blipFill>
        <p:spPr>
          <a:xfrm>
            <a:off x="2880050" y="753360"/>
            <a:ext cx="4719484" cy="284161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B5AB6EA-E682-462B-B730-A0C15E61BB07}"/>
              </a:ext>
            </a:extLst>
          </p:cNvPr>
          <p:cNvSpPr/>
          <p:nvPr/>
        </p:nvSpPr>
        <p:spPr>
          <a:xfrm>
            <a:off x="983530" y="672366"/>
            <a:ext cx="12747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/>
              <a:t>Sharing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EB45815-009B-456E-B02F-212AFFB719B6}"/>
              </a:ext>
            </a:extLst>
          </p:cNvPr>
          <p:cNvSpPr/>
          <p:nvPr/>
        </p:nvSpPr>
        <p:spPr>
          <a:xfrm>
            <a:off x="983530" y="3585548"/>
            <a:ext cx="1536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/>
              <a:t>Grouping</a:t>
            </a:r>
          </a:p>
        </p:txBody>
      </p:sp>
    </p:spTree>
    <p:extLst>
      <p:ext uri="{BB962C8B-B14F-4D97-AF65-F5344CB8AC3E}">
        <p14:creationId xmlns:p14="http://schemas.microsoft.com/office/powerpoint/2010/main" val="1865757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9FE32E3A-7FD9-40B3-8545-947B4D0CCDDF}"/>
              </a:ext>
            </a:extLst>
          </p:cNvPr>
          <p:cNvSpPr/>
          <p:nvPr/>
        </p:nvSpPr>
        <p:spPr>
          <a:xfrm>
            <a:off x="2310579" y="104229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5B7FC60-7CA3-4BED-A0AD-C8BACDAC7431}"/>
              </a:ext>
            </a:extLst>
          </p:cNvPr>
          <p:cNvSpPr/>
          <p:nvPr/>
        </p:nvSpPr>
        <p:spPr>
          <a:xfrm>
            <a:off x="2767778" y="104229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22E762E-B011-41EF-AC62-C32C6F20F691}"/>
              </a:ext>
            </a:extLst>
          </p:cNvPr>
          <p:cNvSpPr/>
          <p:nvPr/>
        </p:nvSpPr>
        <p:spPr>
          <a:xfrm>
            <a:off x="3224977" y="104229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89495A2-D1ED-4306-9E95-B8BC48B7FCCE}"/>
              </a:ext>
            </a:extLst>
          </p:cNvPr>
          <p:cNvSpPr/>
          <p:nvPr/>
        </p:nvSpPr>
        <p:spPr>
          <a:xfrm>
            <a:off x="3682176" y="104229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34EE2CE-0A5E-471C-B8F5-C4CD59290D6A}"/>
              </a:ext>
            </a:extLst>
          </p:cNvPr>
          <p:cNvSpPr/>
          <p:nvPr/>
        </p:nvSpPr>
        <p:spPr>
          <a:xfrm>
            <a:off x="4139375" y="104229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1EB2A8E-8C79-4953-886A-F06E9015CA97}"/>
              </a:ext>
            </a:extLst>
          </p:cNvPr>
          <p:cNvSpPr/>
          <p:nvPr/>
        </p:nvSpPr>
        <p:spPr>
          <a:xfrm>
            <a:off x="4596574" y="104229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5CC9FAB-62E4-4CDE-BAB3-D293A660C28A}"/>
              </a:ext>
            </a:extLst>
          </p:cNvPr>
          <p:cNvSpPr/>
          <p:nvPr/>
        </p:nvSpPr>
        <p:spPr>
          <a:xfrm>
            <a:off x="5053773" y="104229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AE4A6C1-BE8E-4CB8-BEFA-CD9D12B534F0}"/>
              </a:ext>
            </a:extLst>
          </p:cNvPr>
          <p:cNvSpPr/>
          <p:nvPr/>
        </p:nvSpPr>
        <p:spPr>
          <a:xfrm>
            <a:off x="5510972" y="104229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D35CA39-120F-4F34-AC8F-EF62C11CEECC}"/>
              </a:ext>
            </a:extLst>
          </p:cNvPr>
          <p:cNvSpPr/>
          <p:nvPr/>
        </p:nvSpPr>
        <p:spPr>
          <a:xfrm>
            <a:off x="5968171" y="104229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98BE440-1693-4521-AB30-317449962EBC}"/>
              </a:ext>
            </a:extLst>
          </p:cNvPr>
          <p:cNvSpPr/>
          <p:nvPr/>
        </p:nvSpPr>
        <p:spPr>
          <a:xfrm>
            <a:off x="2310579" y="158798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2E6E4F5-B417-41F3-9EF1-0014C4B73761}"/>
              </a:ext>
            </a:extLst>
          </p:cNvPr>
          <p:cNvSpPr/>
          <p:nvPr/>
        </p:nvSpPr>
        <p:spPr>
          <a:xfrm>
            <a:off x="2767778" y="158798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A7BF24A-9350-46F9-9463-8BBC5C595F7A}"/>
              </a:ext>
            </a:extLst>
          </p:cNvPr>
          <p:cNvSpPr/>
          <p:nvPr/>
        </p:nvSpPr>
        <p:spPr>
          <a:xfrm>
            <a:off x="3224977" y="158798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B4CD393-A2A7-4C7F-B8C2-34D5F0E7EA22}"/>
              </a:ext>
            </a:extLst>
          </p:cNvPr>
          <p:cNvSpPr/>
          <p:nvPr/>
        </p:nvSpPr>
        <p:spPr>
          <a:xfrm>
            <a:off x="3682176" y="158798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020FC2C-5378-42C5-9677-15333D2AFD5B}"/>
              </a:ext>
            </a:extLst>
          </p:cNvPr>
          <p:cNvSpPr/>
          <p:nvPr/>
        </p:nvSpPr>
        <p:spPr>
          <a:xfrm>
            <a:off x="4139375" y="158798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8415E6E-46AA-4DE8-BF86-5C436E8BF8A5}"/>
              </a:ext>
            </a:extLst>
          </p:cNvPr>
          <p:cNvSpPr/>
          <p:nvPr/>
        </p:nvSpPr>
        <p:spPr>
          <a:xfrm>
            <a:off x="4596574" y="158798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8ED3097-20FF-4B33-A1E2-C9810493B8D0}"/>
              </a:ext>
            </a:extLst>
          </p:cNvPr>
          <p:cNvSpPr/>
          <p:nvPr/>
        </p:nvSpPr>
        <p:spPr>
          <a:xfrm>
            <a:off x="5053773" y="158798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D804C2C-FB5E-4CC3-81D8-6A3DB06F07AD}"/>
              </a:ext>
            </a:extLst>
          </p:cNvPr>
          <p:cNvSpPr/>
          <p:nvPr/>
        </p:nvSpPr>
        <p:spPr>
          <a:xfrm>
            <a:off x="5510972" y="158798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392F89-1954-4078-A969-AFE4EDFB2FFB}"/>
              </a:ext>
            </a:extLst>
          </p:cNvPr>
          <p:cNvSpPr/>
          <p:nvPr/>
        </p:nvSpPr>
        <p:spPr>
          <a:xfrm>
            <a:off x="5968171" y="158798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63F7762F-2091-496D-B512-5F4C9257FD84}"/>
              </a:ext>
            </a:extLst>
          </p:cNvPr>
          <p:cNvSpPr/>
          <p:nvPr/>
        </p:nvSpPr>
        <p:spPr>
          <a:xfrm>
            <a:off x="2310579" y="213367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85DB9CBC-DF31-4DE1-8222-2EE2B9EC1C1E}"/>
              </a:ext>
            </a:extLst>
          </p:cNvPr>
          <p:cNvSpPr/>
          <p:nvPr/>
        </p:nvSpPr>
        <p:spPr>
          <a:xfrm>
            <a:off x="2767778" y="213367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59BD0E3-F482-4675-A406-B421CF32202E}"/>
              </a:ext>
            </a:extLst>
          </p:cNvPr>
          <p:cNvSpPr/>
          <p:nvPr/>
        </p:nvSpPr>
        <p:spPr>
          <a:xfrm>
            <a:off x="3224977" y="213367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CE134FD-AE38-4306-BE02-A3EB8DA513D7}"/>
              </a:ext>
            </a:extLst>
          </p:cNvPr>
          <p:cNvSpPr/>
          <p:nvPr/>
        </p:nvSpPr>
        <p:spPr>
          <a:xfrm>
            <a:off x="3682176" y="213367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4C55F409-5646-46C1-BB1B-54F0D9D66E41}"/>
              </a:ext>
            </a:extLst>
          </p:cNvPr>
          <p:cNvSpPr/>
          <p:nvPr/>
        </p:nvSpPr>
        <p:spPr>
          <a:xfrm>
            <a:off x="4139375" y="213367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D12E3D8-F9AE-4470-B948-10E64FED9A9B}"/>
              </a:ext>
            </a:extLst>
          </p:cNvPr>
          <p:cNvSpPr/>
          <p:nvPr/>
        </p:nvSpPr>
        <p:spPr>
          <a:xfrm>
            <a:off x="4596574" y="213367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6C7E70A-9755-4C5E-BD1F-D4FE23F9A1F8}"/>
              </a:ext>
            </a:extLst>
          </p:cNvPr>
          <p:cNvSpPr/>
          <p:nvPr/>
        </p:nvSpPr>
        <p:spPr>
          <a:xfrm>
            <a:off x="5053773" y="213367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120F0EB9-18A8-4E10-BC04-2812D9593E53}"/>
              </a:ext>
            </a:extLst>
          </p:cNvPr>
          <p:cNvSpPr/>
          <p:nvPr/>
        </p:nvSpPr>
        <p:spPr>
          <a:xfrm>
            <a:off x="5510972" y="213367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A71330D0-F69C-4E09-8DA9-4D6BEC879F5C}"/>
              </a:ext>
            </a:extLst>
          </p:cNvPr>
          <p:cNvSpPr/>
          <p:nvPr/>
        </p:nvSpPr>
        <p:spPr>
          <a:xfrm>
            <a:off x="5968171" y="213367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E0F503BD-FFF0-49CD-9693-9307EA82980C}"/>
              </a:ext>
            </a:extLst>
          </p:cNvPr>
          <p:cNvSpPr/>
          <p:nvPr/>
        </p:nvSpPr>
        <p:spPr>
          <a:xfrm>
            <a:off x="2310579" y="104229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F69A5826-D1D3-45DB-AC4C-BF2D5F25B163}"/>
              </a:ext>
            </a:extLst>
          </p:cNvPr>
          <p:cNvSpPr/>
          <p:nvPr/>
        </p:nvSpPr>
        <p:spPr>
          <a:xfrm>
            <a:off x="2767778" y="104229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55B607F-5523-4FD4-8335-3A2CEF1CD882}"/>
              </a:ext>
            </a:extLst>
          </p:cNvPr>
          <p:cNvSpPr/>
          <p:nvPr/>
        </p:nvSpPr>
        <p:spPr>
          <a:xfrm>
            <a:off x="3224977" y="104229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2630620-BA25-4893-9AEA-DF0BE6803854}"/>
              </a:ext>
            </a:extLst>
          </p:cNvPr>
          <p:cNvSpPr/>
          <p:nvPr/>
        </p:nvSpPr>
        <p:spPr>
          <a:xfrm>
            <a:off x="3682176" y="104229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5790809E-7E98-4D66-BE40-0743002D7644}"/>
              </a:ext>
            </a:extLst>
          </p:cNvPr>
          <p:cNvSpPr/>
          <p:nvPr/>
        </p:nvSpPr>
        <p:spPr>
          <a:xfrm>
            <a:off x="4139375" y="104229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06B389C9-2C37-4250-925D-0528A7DD62DE}"/>
              </a:ext>
            </a:extLst>
          </p:cNvPr>
          <p:cNvSpPr/>
          <p:nvPr/>
        </p:nvSpPr>
        <p:spPr>
          <a:xfrm>
            <a:off x="4596574" y="104229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3888A14D-968D-4BFD-8088-BFA30FE06EDC}"/>
              </a:ext>
            </a:extLst>
          </p:cNvPr>
          <p:cNvSpPr/>
          <p:nvPr/>
        </p:nvSpPr>
        <p:spPr>
          <a:xfrm>
            <a:off x="5053773" y="104229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D00589F3-F09B-4E0F-8867-23DD909AF689}"/>
              </a:ext>
            </a:extLst>
          </p:cNvPr>
          <p:cNvSpPr/>
          <p:nvPr/>
        </p:nvSpPr>
        <p:spPr>
          <a:xfrm>
            <a:off x="5510972" y="104229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719564FD-207C-4231-8CB9-2CBB767BF812}"/>
              </a:ext>
            </a:extLst>
          </p:cNvPr>
          <p:cNvSpPr/>
          <p:nvPr/>
        </p:nvSpPr>
        <p:spPr>
          <a:xfrm>
            <a:off x="5968171" y="104229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66A99196-BB70-472C-81F7-C2BDDC7A3B1D}"/>
              </a:ext>
            </a:extLst>
          </p:cNvPr>
          <p:cNvSpPr/>
          <p:nvPr/>
        </p:nvSpPr>
        <p:spPr>
          <a:xfrm>
            <a:off x="2310579" y="158798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B0309024-B9C7-49AE-A188-16E7F716CC04}"/>
              </a:ext>
            </a:extLst>
          </p:cNvPr>
          <p:cNvSpPr/>
          <p:nvPr/>
        </p:nvSpPr>
        <p:spPr>
          <a:xfrm>
            <a:off x="2767778" y="158798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2044CA2-8DC3-498F-92AC-CE49C75FF394}"/>
              </a:ext>
            </a:extLst>
          </p:cNvPr>
          <p:cNvSpPr/>
          <p:nvPr/>
        </p:nvSpPr>
        <p:spPr>
          <a:xfrm>
            <a:off x="3224977" y="158798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E3601D08-173C-4491-BF7D-6576B109E322}"/>
              </a:ext>
            </a:extLst>
          </p:cNvPr>
          <p:cNvSpPr/>
          <p:nvPr/>
        </p:nvSpPr>
        <p:spPr>
          <a:xfrm>
            <a:off x="3682176" y="158798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FA2A0BC6-C47C-4AAC-A0DE-3147BC412806}"/>
              </a:ext>
            </a:extLst>
          </p:cNvPr>
          <p:cNvSpPr/>
          <p:nvPr/>
        </p:nvSpPr>
        <p:spPr>
          <a:xfrm>
            <a:off x="4139375" y="158798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9615E27-36EB-42ED-B27B-FEE7F9E93EFC}"/>
              </a:ext>
            </a:extLst>
          </p:cNvPr>
          <p:cNvSpPr/>
          <p:nvPr/>
        </p:nvSpPr>
        <p:spPr>
          <a:xfrm>
            <a:off x="4596574" y="158798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8F00CDB0-0FE2-449E-B176-A2D949C2FE58}"/>
              </a:ext>
            </a:extLst>
          </p:cNvPr>
          <p:cNvSpPr/>
          <p:nvPr/>
        </p:nvSpPr>
        <p:spPr>
          <a:xfrm>
            <a:off x="5053773" y="158798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B2DB337C-24FE-463E-8116-9EEFE1020B95}"/>
              </a:ext>
            </a:extLst>
          </p:cNvPr>
          <p:cNvSpPr/>
          <p:nvPr/>
        </p:nvSpPr>
        <p:spPr>
          <a:xfrm>
            <a:off x="5510972" y="158798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0CC6932A-9980-4527-85A2-E674684A0054}"/>
              </a:ext>
            </a:extLst>
          </p:cNvPr>
          <p:cNvSpPr/>
          <p:nvPr/>
        </p:nvSpPr>
        <p:spPr>
          <a:xfrm>
            <a:off x="5968171" y="158798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3CA0C7E1-D6FE-4440-BF50-1EB771033D50}"/>
              </a:ext>
            </a:extLst>
          </p:cNvPr>
          <p:cNvSpPr/>
          <p:nvPr/>
        </p:nvSpPr>
        <p:spPr>
          <a:xfrm>
            <a:off x="2310579" y="213367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8050E3B5-251D-48D0-9302-CF15B7436A66}"/>
              </a:ext>
            </a:extLst>
          </p:cNvPr>
          <p:cNvSpPr/>
          <p:nvPr/>
        </p:nvSpPr>
        <p:spPr>
          <a:xfrm>
            <a:off x="2767778" y="213367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37EBB7F4-564E-4C51-A437-21FDFEE8AF98}"/>
              </a:ext>
            </a:extLst>
          </p:cNvPr>
          <p:cNvSpPr/>
          <p:nvPr/>
        </p:nvSpPr>
        <p:spPr>
          <a:xfrm>
            <a:off x="3224977" y="213367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9872C7A8-AF31-4448-AA0F-6CDDC47DA92D}"/>
              </a:ext>
            </a:extLst>
          </p:cNvPr>
          <p:cNvSpPr/>
          <p:nvPr/>
        </p:nvSpPr>
        <p:spPr>
          <a:xfrm>
            <a:off x="3682176" y="213367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AB0E001F-91BA-42E9-8593-6F41291496E0}"/>
              </a:ext>
            </a:extLst>
          </p:cNvPr>
          <p:cNvSpPr/>
          <p:nvPr/>
        </p:nvSpPr>
        <p:spPr>
          <a:xfrm>
            <a:off x="4139375" y="213367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AE6B313E-54C1-450F-9D78-6BD258F05A04}"/>
              </a:ext>
            </a:extLst>
          </p:cNvPr>
          <p:cNvSpPr/>
          <p:nvPr/>
        </p:nvSpPr>
        <p:spPr>
          <a:xfrm>
            <a:off x="4596574" y="213367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A5FDA99B-6595-42CB-A9A7-3068FB41D961}"/>
              </a:ext>
            </a:extLst>
          </p:cNvPr>
          <p:cNvSpPr/>
          <p:nvPr/>
        </p:nvSpPr>
        <p:spPr>
          <a:xfrm>
            <a:off x="5053773" y="213367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F57062F2-74D7-4B80-8CF5-E1D48AFAB6BB}"/>
              </a:ext>
            </a:extLst>
          </p:cNvPr>
          <p:cNvSpPr/>
          <p:nvPr/>
        </p:nvSpPr>
        <p:spPr>
          <a:xfrm>
            <a:off x="5510972" y="213367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E1854A5A-3D68-4141-843A-F48374304CF0}"/>
              </a:ext>
            </a:extLst>
          </p:cNvPr>
          <p:cNvSpPr/>
          <p:nvPr/>
        </p:nvSpPr>
        <p:spPr>
          <a:xfrm>
            <a:off x="5968171" y="213367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A9118B3B-5176-4921-8D1F-760F3EA339D7}"/>
                  </a:ext>
                </a:extLst>
              </p:cNvPr>
              <p:cNvSpPr/>
              <p:nvPr/>
            </p:nvSpPr>
            <p:spPr>
              <a:xfrm>
                <a:off x="3428351" y="3288127"/>
                <a:ext cx="208262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36 </a:t>
                </a:r>
              </a:p>
            </p:txBody>
          </p:sp>
        </mc:Choice>
        <mc:Fallback xmlns=""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A9118B3B-5176-4921-8D1F-760F3EA339D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8351" y="3288127"/>
                <a:ext cx="2082621" cy="584775"/>
              </a:xfrm>
              <a:prstGeom prst="rect">
                <a:avLst/>
              </a:prstGeom>
              <a:blipFill>
                <a:blip r:embed="rId2"/>
                <a:stretch>
                  <a:fillRect l="-7310" t="-12500" r="-672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7D5D6A61-FEEC-4187-B0FA-568E761AADF8}"/>
                  </a:ext>
                </a:extLst>
              </p:cNvPr>
              <p:cNvSpPr/>
              <p:nvPr/>
            </p:nvSpPr>
            <p:spPr>
              <a:xfrm>
                <a:off x="3428351" y="3729974"/>
                <a:ext cx="208262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36 </a:t>
                </a:r>
              </a:p>
            </p:txBody>
          </p:sp>
        </mc:Choice>
        <mc:Fallback xmlns="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7D5D6A61-FEEC-4187-B0FA-568E761AADF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8351" y="3729974"/>
                <a:ext cx="2082621" cy="584775"/>
              </a:xfrm>
              <a:prstGeom prst="rect">
                <a:avLst/>
              </a:prstGeom>
              <a:blipFill>
                <a:blip r:embed="rId3"/>
                <a:stretch>
                  <a:fillRect l="-7310" t="-12500" r="-672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Oval 58">
            <a:extLst>
              <a:ext uri="{FF2B5EF4-FFF2-40B4-BE49-F238E27FC236}">
                <a16:creationId xmlns:a16="http://schemas.microsoft.com/office/drawing/2014/main" id="{FAA8192D-FB90-45FB-9A55-C4E7FB04DADB}"/>
              </a:ext>
            </a:extLst>
          </p:cNvPr>
          <p:cNvSpPr/>
          <p:nvPr/>
        </p:nvSpPr>
        <p:spPr>
          <a:xfrm>
            <a:off x="2310579" y="267936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F4D98108-72E3-43AB-8D57-EC65E013AA29}"/>
              </a:ext>
            </a:extLst>
          </p:cNvPr>
          <p:cNvSpPr/>
          <p:nvPr/>
        </p:nvSpPr>
        <p:spPr>
          <a:xfrm>
            <a:off x="2767778" y="267936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ED4E08C-5E50-41C4-A4E8-130C7AC4DDDD}"/>
              </a:ext>
            </a:extLst>
          </p:cNvPr>
          <p:cNvSpPr/>
          <p:nvPr/>
        </p:nvSpPr>
        <p:spPr>
          <a:xfrm>
            <a:off x="3224977" y="267936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B63F8F73-4032-48F0-9084-9730FA624F3F}"/>
              </a:ext>
            </a:extLst>
          </p:cNvPr>
          <p:cNvSpPr/>
          <p:nvPr/>
        </p:nvSpPr>
        <p:spPr>
          <a:xfrm>
            <a:off x="3682176" y="267936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AB3E2926-17AA-4061-B7F6-26A0406F8450}"/>
              </a:ext>
            </a:extLst>
          </p:cNvPr>
          <p:cNvSpPr/>
          <p:nvPr/>
        </p:nvSpPr>
        <p:spPr>
          <a:xfrm>
            <a:off x="4139375" y="267936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DEFC93B3-B97A-42E0-91A0-86EF3BACDBC9}"/>
              </a:ext>
            </a:extLst>
          </p:cNvPr>
          <p:cNvSpPr/>
          <p:nvPr/>
        </p:nvSpPr>
        <p:spPr>
          <a:xfrm>
            <a:off x="4596574" y="267936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79BCD3D7-E6E5-4ADA-8998-2B569B31431A}"/>
              </a:ext>
            </a:extLst>
          </p:cNvPr>
          <p:cNvSpPr/>
          <p:nvPr/>
        </p:nvSpPr>
        <p:spPr>
          <a:xfrm>
            <a:off x="5053773" y="267936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5B622DC3-CCEA-4870-9939-7F8F338945AE}"/>
              </a:ext>
            </a:extLst>
          </p:cNvPr>
          <p:cNvSpPr/>
          <p:nvPr/>
        </p:nvSpPr>
        <p:spPr>
          <a:xfrm>
            <a:off x="5510972" y="267936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1B1A34DA-91BB-4325-ADB1-07016DC60724}"/>
              </a:ext>
            </a:extLst>
          </p:cNvPr>
          <p:cNvSpPr/>
          <p:nvPr/>
        </p:nvSpPr>
        <p:spPr>
          <a:xfrm>
            <a:off x="5968171" y="2679365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8DD58F22-4B25-4DFF-92F6-5C914D79F830}"/>
              </a:ext>
            </a:extLst>
          </p:cNvPr>
          <p:cNvSpPr/>
          <p:nvPr/>
        </p:nvSpPr>
        <p:spPr>
          <a:xfrm>
            <a:off x="2310579" y="267936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34153D97-CDC9-4914-BEC9-1D10EB5FC0B5}"/>
              </a:ext>
            </a:extLst>
          </p:cNvPr>
          <p:cNvSpPr/>
          <p:nvPr/>
        </p:nvSpPr>
        <p:spPr>
          <a:xfrm>
            <a:off x="2767778" y="267936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EF3AC00F-6B1D-4661-9538-B76AA18A4A71}"/>
              </a:ext>
            </a:extLst>
          </p:cNvPr>
          <p:cNvSpPr/>
          <p:nvPr/>
        </p:nvSpPr>
        <p:spPr>
          <a:xfrm>
            <a:off x="3224977" y="267936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2F97981D-C47F-440E-B506-95B74CC3F26D}"/>
              </a:ext>
            </a:extLst>
          </p:cNvPr>
          <p:cNvSpPr/>
          <p:nvPr/>
        </p:nvSpPr>
        <p:spPr>
          <a:xfrm>
            <a:off x="3682176" y="267936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95F1CABB-EE48-42D1-A410-5FF9A4100FEE}"/>
              </a:ext>
            </a:extLst>
          </p:cNvPr>
          <p:cNvSpPr/>
          <p:nvPr/>
        </p:nvSpPr>
        <p:spPr>
          <a:xfrm>
            <a:off x="4139375" y="267936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E7704488-08D9-4566-AD46-6D6736F3F94B}"/>
              </a:ext>
            </a:extLst>
          </p:cNvPr>
          <p:cNvSpPr/>
          <p:nvPr/>
        </p:nvSpPr>
        <p:spPr>
          <a:xfrm>
            <a:off x="4596574" y="267936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6D54A349-7249-444C-AFD3-7E693F666CEB}"/>
              </a:ext>
            </a:extLst>
          </p:cNvPr>
          <p:cNvSpPr/>
          <p:nvPr/>
        </p:nvSpPr>
        <p:spPr>
          <a:xfrm>
            <a:off x="5053773" y="267936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2A3A3FC4-BF54-4FE7-9FD4-DFF51437FE82}"/>
              </a:ext>
            </a:extLst>
          </p:cNvPr>
          <p:cNvSpPr/>
          <p:nvPr/>
        </p:nvSpPr>
        <p:spPr>
          <a:xfrm>
            <a:off x="5510972" y="267936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9A4E2CD9-2D56-4C26-BC1A-0922D48C5230}"/>
              </a:ext>
            </a:extLst>
          </p:cNvPr>
          <p:cNvSpPr/>
          <p:nvPr/>
        </p:nvSpPr>
        <p:spPr>
          <a:xfrm>
            <a:off x="5968171" y="2679365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: Rounded Corners 76">
            <a:extLst>
              <a:ext uri="{FF2B5EF4-FFF2-40B4-BE49-F238E27FC236}">
                <a16:creationId xmlns:a16="http://schemas.microsoft.com/office/drawing/2014/main" id="{4CCC368D-049B-4926-9232-3EDEA1E79F3E}"/>
              </a:ext>
            </a:extLst>
          </p:cNvPr>
          <p:cNvSpPr/>
          <p:nvPr/>
        </p:nvSpPr>
        <p:spPr>
          <a:xfrm>
            <a:off x="2206935" y="990027"/>
            <a:ext cx="4276367" cy="498729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: Rounded Corners 77">
            <a:extLst>
              <a:ext uri="{FF2B5EF4-FFF2-40B4-BE49-F238E27FC236}">
                <a16:creationId xmlns:a16="http://schemas.microsoft.com/office/drawing/2014/main" id="{D6648853-7945-4A19-B4A5-7BF14090BE42}"/>
              </a:ext>
            </a:extLst>
          </p:cNvPr>
          <p:cNvSpPr/>
          <p:nvPr/>
        </p:nvSpPr>
        <p:spPr>
          <a:xfrm>
            <a:off x="2206934" y="1535717"/>
            <a:ext cx="4276367" cy="498729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: Rounded Corners 78">
            <a:extLst>
              <a:ext uri="{FF2B5EF4-FFF2-40B4-BE49-F238E27FC236}">
                <a16:creationId xmlns:a16="http://schemas.microsoft.com/office/drawing/2014/main" id="{843B50A4-4F8A-42A8-B9F5-FDC0D7C4D99D}"/>
              </a:ext>
            </a:extLst>
          </p:cNvPr>
          <p:cNvSpPr/>
          <p:nvPr/>
        </p:nvSpPr>
        <p:spPr>
          <a:xfrm>
            <a:off x="2206935" y="2083459"/>
            <a:ext cx="4276367" cy="498729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: Rounded Corners 79">
            <a:extLst>
              <a:ext uri="{FF2B5EF4-FFF2-40B4-BE49-F238E27FC236}">
                <a16:creationId xmlns:a16="http://schemas.microsoft.com/office/drawing/2014/main" id="{B7EBFA66-D2E4-4490-B803-1AED553A76BC}"/>
              </a:ext>
            </a:extLst>
          </p:cNvPr>
          <p:cNvSpPr/>
          <p:nvPr/>
        </p:nvSpPr>
        <p:spPr>
          <a:xfrm>
            <a:off x="2206935" y="2636477"/>
            <a:ext cx="4276367" cy="498729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: Rounded Corners 80">
            <a:extLst>
              <a:ext uri="{FF2B5EF4-FFF2-40B4-BE49-F238E27FC236}">
                <a16:creationId xmlns:a16="http://schemas.microsoft.com/office/drawing/2014/main" id="{3F5DE6D2-9542-443B-BF68-A6006AE13F89}"/>
              </a:ext>
            </a:extLst>
          </p:cNvPr>
          <p:cNvSpPr/>
          <p:nvPr/>
        </p:nvSpPr>
        <p:spPr>
          <a:xfrm rot="5400000">
            <a:off x="1397059" y="1854143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: Rounded Corners 81">
            <a:extLst>
              <a:ext uri="{FF2B5EF4-FFF2-40B4-BE49-F238E27FC236}">
                <a16:creationId xmlns:a16="http://schemas.microsoft.com/office/drawing/2014/main" id="{09850FDE-229B-4AB7-BE4F-355158516752}"/>
              </a:ext>
            </a:extLst>
          </p:cNvPr>
          <p:cNvSpPr/>
          <p:nvPr/>
        </p:nvSpPr>
        <p:spPr>
          <a:xfrm rot="5400000">
            <a:off x="1850362" y="1854143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: Rounded Corners 82">
            <a:extLst>
              <a:ext uri="{FF2B5EF4-FFF2-40B4-BE49-F238E27FC236}">
                <a16:creationId xmlns:a16="http://schemas.microsoft.com/office/drawing/2014/main" id="{C85EAB00-5208-4426-AB58-F46193A4EAA3}"/>
              </a:ext>
            </a:extLst>
          </p:cNvPr>
          <p:cNvSpPr/>
          <p:nvPr/>
        </p:nvSpPr>
        <p:spPr>
          <a:xfrm rot="5400000">
            <a:off x="2307297" y="1853103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: Rounded Corners 83">
            <a:extLst>
              <a:ext uri="{FF2B5EF4-FFF2-40B4-BE49-F238E27FC236}">
                <a16:creationId xmlns:a16="http://schemas.microsoft.com/office/drawing/2014/main" id="{0F16DF3B-D7D5-4C7A-B4F6-98D9F188B398}"/>
              </a:ext>
            </a:extLst>
          </p:cNvPr>
          <p:cNvSpPr/>
          <p:nvPr/>
        </p:nvSpPr>
        <p:spPr>
          <a:xfrm rot="5400000">
            <a:off x="2761111" y="1852063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: Rounded Corners 84">
            <a:extLst>
              <a:ext uri="{FF2B5EF4-FFF2-40B4-BE49-F238E27FC236}">
                <a16:creationId xmlns:a16="http://schemas.microsoft.com/office/drawing/2014/main" id="{26099411-7B54-4A8A-8C52-8AB4F6E30B03}"/>
              </a:ext>
            </a:extLst>
          </p:cNvPr>
          <p:cNvSpPr/>
          <p:nvPr/>
        </p:nvSpPr>
        <p:spPr>
          <a:xfrm rot="5400000">
            <a:off x="3221167" y="1851023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: Rounded Corners 85">
            <a:extLst>
              <a:ext uri="{FF2B5EF4-FFF2-40B4-BE49-F238E27FC236}">
                <a16:creationId xmlns:a16="http://schemas.microsoft.com/office/drawing/2014/main" id="{5244F199-0061-414C-93AE-9BAC88A63C29}"/>
              </a:ext>
            </a:extLst>
          </p:cNvPr>
          <p:cNvSpPr/>
          <p:nvPr/>
        </p:nvSpPr>
        <p:spPr>
          <a:xfrm rot="5400000">
            <a:off x="3674981" y="1849983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: Rounded Corners 86">
            <a:extLst>
              <a:ext uri="{FF2B5EF4-FFF2-40B4-BE49-F238E27FC236}">
                <a16:creationId xmlns:a16="http://schemas.microsoft.com/office/drawing/2014/main" id="{CA1AA38D-BEAC-49E8-ABD5-46D088918E20}"/>
              </a:ext>
            </a:extLst>
          </p:cNvPr>
          <p:cNvSpPr/>
          <p:nvPr/>
        </p:nvSpPr>
        <p:spPr>
          <a:xfrm rot="5400000">
            <a:off x="4135037" y="1848943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: Rounded Corners 87">
            <a:extLst>
              <a:ext uri="{FF2B5EF4-FFF2-40B4-BE49-F238E27FC236}">
                <a16:creationId xmlns:a16="http://schemas.microsoft.com/office/drawing/2014/main" id="{F55EE79B-5116-40F9-A3E5-1481CCEC6EEC}"/>
              </a:ext>
            </a:extLst>
          </p:cNvPr>
          <p:cNvSpPr/>
          <p:nvPr/>
        </p:nvSpPr>
        <p:spPr>
          <a:xfrm rot="5400000">
            <a:off x="4588851" y="1847903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: Rounded Corners 88">
            <a:extLst>
              <a:ext uri="{FF2B5EF4-FFF2-40B4-BE49-F238E27FC236}">
                <a16:creationId xmlns:a16="http://schemas.microsoft.com/office/drawing/2014/main" id="{B331FD23-46CA-48FB-BBD2-311ADF042743}"/>
              </a:ext>
            </a:extLst>
          </p:cNvPr>
          <p:cNvSpPr/>
          <p:nvPr/>
        </p:nvSpPr>
        <p:spPr>
          <a:xfrm rot="5400000">
            <a:off x="5048907" y="1846863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03ABC647-7B48-4CD9-8CB0-C4D3AD287FA6}"/>
                  </a:ext>
                </a:extLst>
              </p:cNvPr>
              <p:cNvSpPr/>
              <p:nvPr/>
            </p:nvSpPr>
            <p:spPr>
              <a:xfrm>
                <a:off x="3428351" y="4171821"/>
                <a:ext cx="209544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36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 </a:t>
                </a:r>
              </a:p>
            </p:txBody>
          </p:sp>
        </mc:Choice>
        <mc:Fallback xmlns="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03ABC647-7B48-4CD9-8CB0-C4D3AD287FA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8351" y="4171821"/>
                <a:ext cx="2095445" cy="584775"/>
              </a:xfrm>
              <a:prstGeom prst="rect">
                <a:avLst/>
              </a:prstGeom>
              <a:blipFill>
                <a:blip r:embed="rId4"/>
                <a:stretch>
                  <a:fillRect l="-7267" t="-12500" r="-668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22FA013B-E3D1-4EB2-9D5A-314841A1D77B}"/>
                  </a:ext>
                </a:extLst>
              </p:cNvPr>
              <p:cNvSpPr/>
              <p:nvPr/>
            </p:nvSpPr>
            <p:spPr>
              <a:xfrm>
                <a:off x="3428351" y="4613668"/>
                <a:ext cx="209544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36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</a:p>
            </p:txBody>
          </p:sp>
        </mc:Choice>
        <mc:Fallback xmlns=""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22FA013B-E3D1-4EB2-9D5A-314841A1D77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8351" y="4613668"/>
                <a:ext cx="2095445" cy="584775"/>
              </a:xfrm>
              <a:prstGeom prst="rect">
                <a:avLst/>
              </a:prstGeom>
              <a:blipFill>
                <a:blip r:embed="rId5"/>
                <a:stretch>
                  <a:fillRect l="-7267" t="-12500" r="-668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733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0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3500"/>
                            </p:stCondLst>
                            <p:childTnLst>
                              <p:par>
                                <p:cTn id="1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4000"/>
                            </p:stCondLst>
                            <p:childTnLst>
                              <p:par>
                                <p:cTn id="1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/>
      <p:bldP spid="58" grpId="0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/>
      <p:bldP spid="9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5119BDA-9D4A-486A-B876-AA131D8D8BE3}"/>
              </a:ext>
            </a:extLst>
          </p:cNvPr>
          <p:cNvSpPr/>
          <p:nvPr/>
        </p:nvSpPr>
        <p:spPr>
          <a:xfrm>
            <a:off x="3248478" y="337977"/>
            <a:ext cx="28251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True or False?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B5C4DB5D-61DF-4325-A807-821316A6C42A}"/>
                  </a:ext>
                </a:extLst>
              </p:cNvPr>
              <p:cNvSpPr/>
              <p:nvPr/>
            </p:nvSpPr>
            <p:spPr>
              <a:xfrm>
                <a:off x="808680" y="1149255"/>
                <a:ext cx="7219584" cy="45243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32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32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algn="ctr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3</a:t>
                </a:r>
              </a:p>
              <a:p>
                <a:pPr algn="ctr">
                  <a:defRPr/>
                </a:pPr>
                <a:endParaRPr lang="en-GB" sz="3200" dirty="0">
                  <a:solidFill>
                    <a:prstClr val="black"/>
                  </a:solidFill>
                </a:endParaRPr>
              </a:p>
              <a:p>
                <a:pPr algn="ctr">
                  <a:defRPr/>
                </a:pPr>
                <a:endParaRPr lang="en-GB" sz="3200" dirty="0">
                  <a:solidFill>
                    <a:prstClr val="black"/>
                  </a:solidFill>
                </a:endParaRPr>
              </a:p>
              <a:p>
                <a:pPr algn="ctr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6</a:t>
                </a:r>
              </a:p>
              <a:p>
                <a:pPr algn="ctr">
                  <a:defRPr/>
                </a:pPr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B5C4DB5D-61DF-4325-A807-821316A6C42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8680" y="1149255"/>
                <a:ext cx="7219584" cy="4524315"/>
              </a:xfrm>
              <a:prstGeom prst="rect">
                <a:avLst/>
              </a:prstGeom>
              <a:blipFill>
                <a:blip r:embed="rId2"/>
                <a:stretch>
                  <a:fillRect t="-16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val 4">
            <a:extLst>
              <a:ext uri="{FF2B5EF4-FFF2-40B4-BE49-F238E27FC236}">
                <a16:creationId xmlns:a16="http://schemas.microsoft.com/office/drawing/2014/main" id="{C2DAB934-308A-4ADA-A88A-69FD0A791E84}"/>
              </a:ext>
            </a:extLst>
          </p:cNvPr>
          <p:cNvSpPr/>
          <p:nvPr/>
        </p:nvSpPr>
        <p:spPr>
          <a:xfrm>
            <a:off x="6298687" y="67092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A959985-F615-4939-BA7B-AF0A86FF185C}"/>
              </a:ext>
            </a:extLst>
          </p:cNvPr>
          <p:cNvSpPr/>
          <p:nvPr/>
        </p:nvSpPr>
        <p:spPr>
          <a:xfrm>
            <a:off x="6298507" y="861387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A5E67435-F566-4CD6-B9F1-7C98CCC5FB16}"/>
              </a:ext>
            </a:extLst>
          </p:cNvPr>
          <p:cNvSpPr/>
          <p:nvPr/>
        </p:nvSpPr>
        <p:spPr>
          <a:xfrm>
            <a:off x="6298506" y="105184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65F206DB-F6A4-40CD-B3F9-43267BD1E829}"/>
              </a:ext>
            </a:extLst>
          </p:cNvPr>
          <p:cNvSpPr/>
          <p:nvPr/>
        </p:nvSpPr>
        <p:spPr>
          <a:xfrm>
            <a:off x="6298505" y="124230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168E11D-B496-4F80-B337-7576CE7BA512}"/>
              </a:ext>
            </a:extLst>
          </p:cNvPr>
          <p:cNvSpPr/>
          <p:nvPr/>
        </p:nvSpPr>
        <p:spPr>
          <a:xfrm>
            <a:off x="6298504" y="143277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EEAED3DB-6293-4B24-B0FA-A373E360C85A}"/>
              </a:ext>
            </a:extLst>
          </p:cNvPr>
          <p:cNvSpPr/>
          <p:nvPr/>
        </p:nvSpPr>
        <p:spPr>
          <a:xfrm>
            <a:off x="6298503" y="162323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44FEFE82-DFC6-4E2D-855E-4CC38A9AAD30}"/>
              </a:ext>
            </a:extLst>
          </p:cNvPr>
          <p:cNvSpPr/>
          <p:nvPr/>
        </p:nvSpPr>
        <p:spPr>
          <a:xfrm>
            <a:off x="6298502" y="1813692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05FC74A2-0E80-48BF-85EC-6FECEE6C9195}"/>
              </a:ext>
            </a:extLst>
          </p:cNvPr>
          <p:cNvSpPr/>
          <p:nvPr/>
        </p:nvSpPr>
        <p:spPr>
          <a:xfrm>
            <a:off x="6298501" y="2004153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17A5A4F1-EFDC-480E-86A4-E2843C331548}"/>
              </a:ext>
            </a:extLst>
          </p:cNvPr>
          <p:cNvSpPr/>
          <p:nvPr/>
        </p:nvSpPr>
        <p:spPr>
          <a:xfrm>
            <a:off x="6298500" y="2194612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5956B47B-020E-478C-8AA4-0365D7938E03}"/>
              </a:ext>
            </a:extLst>
          </p:cNvPr>
          <p:cNvSpPr/>
          <p:nvPr/>
        </p:nvSpPr>
        <p:spPr>
          <a:xfrm>
            <a:off x="6523377" y="67092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D986D40B-5520-4001-8704-596D9CD4BED9}"/>
              </a:ext>
            </a:extLst>
          </p:cNvPr>
          <p:cNvSpPr/>
          <p:nvPr/>
        </p:nvSpPr>
        <p:spPr>
          <a:xfrm>
            <a:off x="6523197" y="861387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47EBC4CC-A6DF-468B-9BAC-4EB811496ABA}"/>
              </a:ext>
            </a:extLst>
          </p:cNvPr>
          <p:cNvSpPr/>
          <p:nvPr/>
        </p:nvSpPr>
        <p:spPr>
          <a:xfrm>
            <a:off x="6523196" y="105184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73CF3FF-2B2D-448B-9B17-8D129C9C2601}"/>
              </a:ext>
            </a:extLst>
          </p:cNvPr>
          <p:cNvSpPr/>
          <p:nvPr/>
        </p:nvSpPr>
        <p:spPr>
          <a:xfrm>
            <a:off x="6523195" y="124230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BBB0B4E5-1B35-44F4-92E7-514D86E00EE0}"/>
              </a:ext>
            </a:extLst>
          </p:cNvPr>
          <p:cNvSpPr/>
          <p:nvPr/>
        </p:nvSpPr>
        <p:spPr>
          <a:xfrm>
            <a:off x="6523194" y="143277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4213AF96-948F-464B-A84B-CACD21FF4EAF}"/>
              </a:ext>
            </a:extLst>
          </p:cNvPr>
          <p:cNvSpPr/>
          <p:nvPr/>
        </p:nvSpPr>
        <p:spPr>
          <a:xfrm>
            <a:off x="6523193" y="162323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0FD970C-646D-4F55-9790-139FEE85F681}"/>
              </a:ext>
            </a:extLst>
          </p:cNvPr>
          <p:cNvSpPr/>
          <p:nvPr/>
        </p:nvSpPr>
        <p:spPr>
          <a:xfrm>
            <a:off x="6523192" y="1813692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3EC5283B-0168-49FF-83D0-8F7B4AF25C91}"/>
              </a:ext>
            </a:extLst>
          </p:cNvPr>
          <p:cNvSpPr/>
          <p:nvPr/>
        </p:nvSpPr>
        <p:spPr>
          <a:xfrm>
            <a:off x="6523191" y="2004153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3F8CCB4C-6BA3-48FF-B837-6685BC20C533}"/>
              </a:ext>
            </a:extLst>
          </p:cNvPr>
          <p:cNvSpPr/>
          <p:nvPr/>
        </p:nvSpPr>
        <p:spPr>
          <a:xfrm>
            <a:off x="6523190" y="2194612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DFC40303-66AD-4F2C-BBF2-9B04FF47A558}"/>
              </a:ext>
            </a:extLst>
          </p:cNvPr>
          <p:cNvSpPr/>
          <p:nvPr/>
        </p:nvSpPr>
        <p:spPr>
          <a:xfrm>
            <a:off x="6740581" y="67092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0F0504D8-B6A5-4424-B100-934347DC0E8D}"/>
              </a:ext>
            </a:extLst>
          </p:cNvPr>
          <p:cNvSpPr/>
          <p:nvPr/>
        </p:nvSpPr>
        <p:spPr>
          <a:xfrm>
            <a:off x="6740401" y="861387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3F69304E-CDFE-4ADB-9D25-143B9F844BC7}"/>
              </a:ext>
            </a:extLst>
          </p:cNvPr>
          <p:cNvSpPr/>
          <p:nvPr/>
        </p:nvSpPr>
        <p:spPr>
          <a:xfrm>
            <a:off x="6740400" y="105184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E139355C-2DB5-4E26-888E-85011AFE4E41}"/>
              </a:ext>
            </a:extLst>
          </p:cNvPr>
          <p:cNvSpPr/>
          <p:nvPr/>
        </p:nvSpPr>
        <p:spPr>
          <a:xfrm>
            <a:off x="6740399" y="124230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92FF7F08-42DE-4AFD-815A-D3879D486388}"/>
              </a:ext>
            </a:extLst>
          </p:cNvPr>
          <p:cNvSpPr/>
          <p:nvPr/>
        </p:nvSpPr>
        <p:spPr>
          <a:xfrm>
            <a:off x="6740398" y="143277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FBA7B4DF-71F9-48C8-854A-372CE0B88FAF}"/>
              </a:ext>
            </a:extLst>
          </p:cNvPr>
          <p:cNvSpPr/>
          <p:nvPr/>
        </p:nvSpPr>
        <p:spPr>
          <a:xfrm>
            <a:off x="6740397" y="162323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4FAF3595-92D9-4D52-B9F5-547CE1523725}"/>
              </a:ext>
            </a:extLst>
          </p:cNvPr>
          <p:cNvSpPr/>
          <p:nvPr/>
        </p:nvSpPr>
        <p:spPr>
          <a:xfrm>
            <a:off x="6740396" y="1813692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76BB07B8-1B4C-45D5-B9D2-61AA387DE749}"/>
              </a:ext>
            </a:extLst>
          </p:cNvPr>
          <p:cNvSpPr/>
          <p:nvPr/>
        </p:nvSpPr>
        <p:spPr>
          <a:xfrm>
            <a:off x="6740395" y="2004153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CFA9826A-BE8B-4CA5-A1BF-A745B671840D}"/>
              </a:ext>
            </a:extLst>
          </p:cNvPr>
          <p:cNvSpPr/>
          <p:nvPr/>
        </p:nvSpPr>
        <p:spPr>
          <a:xfrm>
            <a:off x="6740394" y="2194612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EB9742E5-62E0-4F97-85DE-1A1A30E572BF}"/>
              </a:ext>
            </a:extLst>
          </p:cNvPr>
          <p:cNvSpPr/>
          <p:nvPr/>
        </p:nvSpPr>
        <p:spPr>
          <a:xfrm>
            <a:off x="6957785" y="67092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746BB192-BB85-44A0-94AC-C4F2EB8DB142}"/>
              </a:ext>
            </a:extLst>
          </p:cNvPr>
          <p:cNvSpPr/>
          <p:nvPr/>
        </p:nvSpPr>
        <p:spPr>
          <a:xfrm>
            <a:off x="6957605" y="861387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423BF907-C6A5-48F4-8DED-E62B5D7A287B}"/>
              </a:ext>
            </a:extLst>
          </p:cNvPr>
          <p:cNvSpPr/>
          <p:nvPr/>
        </p:nvSpPr>
        <p:spPr>
          <a:xfrm>
            <a:off x="6957604" y="105184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4CFD1FE2-0EEC-441D-A43C-0F1A181C1E7E}"/>
              </a:ext>
            </a:extLst>
          </p:cNvPr>
          <p:cNvSpPr/>
          <p:nvPr/>
        </p:nvSpPr>
        <p:spPr>
          <a:xfrm>
            <a:off x="6957603" y="124230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04973C51-92EB-404E-8E8C-E38FF2726496}"/>
              </a:ext>
            </a:extLst>
          </p:cNvPr>
          <p:cNvSpPr/>
          <p:nvPr/>
        </p:nvSpPr>
        <p:spPr>
          <a:xfrm>
            <a:off x="6957602" y="143277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9DD2B36A-6C0C-4260-AAC5-9212CE582F3D}"/>
              </a:ext>
            </a:extLst>
          </p:cNvPr>
          <p:cNvSpPr/>
          <p:nvPr/>
        </p:nvSpPr>
        <p:spPr>
          <a:xfrm>
            <a:off x="6957601" y="162323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F6B31805-9F9B-448E-ADAF-176776012B00}"/>
              </a:ext>
            </a:extLst>
          </p:cNvPr>
          <p:cNvSpPr/>
          <p:nvPr/>
        </p:nvSpPr>
        <p:spPr>
          <a:xfrm>
            <a:off x="6957600" y="1813692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E1F570B9-BFFA-439D-93FC-FBBAEB6FA19F}"/>
              </a:ext>
            </a:extLst>
          </p:cNvPr>
          <p:cNvSpPr/>
          <p:nvPr/>
        </p:nvSpPr>
        <p:spPr>
          <a:xfrm>
            <a:off x="6957599" y="2004153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A8497836-1F4B-49FA-856B-3C285DF78F03}"/>
              </a:ext>
            </a:extLst>
          </p:cNvPr>
          <p:cNvSpPr/>
          <p:nvPr/>
        </p:nvSpPr>
        <p:spPr>
          <a:xfrm>
            <a:off x="6957598" y="2194612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7CE9DF8A-EC1B-4E21-8B42-8C613C5DAC7E}"/>
              </a:ext>
            </a:extLst>
          </p:cNvPr>
          <p:cNvSpPr/>
          <p:nvPr/>
        </p:nvSpPr>
        <p:spPr>
          <a:xfrm>
            <a:off x="7174989" y="67092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95B03C82-4FA6-4A22-979A-BC3AA8C2EF63}"/>
              </a:ext>
            </a:extLst>
          </p:cNvPr>
          <p:cNvSpPr/>
          <p:nvPr/>
        </p:nvSpPr>
        <p:spPr>
          <a:xfrm>
            <a:off x="7174809" y="861387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455972DA-379E-4505-AE18-189755A85475}"/>
              </a:ext>
            </a:extLst>
          </p:cNvPr>
          <p:cNvSpPr/>
          <p:nvPr/>
        </p:nvSpPr>
        <p:spPr>
          <a:xfrm>
            <a:off x="7174808" y="105184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111D57D0-61A7-40AB-881C-3CFD1513B1C5}"/>
              </a:ext>
            </a:extLst>
          </p:cNvPr>
          <p:cNvSpPr/>
          <p:nvPr/>
        </p:nvSpPr>
        <p:spPr>
          <a:xfrm>
            <a:off x="7174807" y="124230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C2CEDB95-E57C-486F-9B4A-CEF48AE231D7}"/>
              </a:ext>
            </a:extLst>
          </p:cNvPr>
          <p:cNvSpPr/>
          <p:nvPr/>
        </p:nvSpPr>
        <p:spPr>
          <a:xfrm>
            <a:off x="7174806" y="143277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DF76E1DE-3D1C-4BA2-924C-827775093B7B}"/>
              </a:ext>
            </a:extLst>
          </p:cNvPr>
          <p:cNvSpPr/>
          <p:nvPr/>
        </p:nvSpPr>
        <p:spPr>
          <a:xfrm>
            <a:off x="7174805" y="162323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189F7F27-4AC6-432F-A1D5-3FC9CF34B208}"/>
              </a:ext>
            </a:extLst>
          </p:cNvPr>
          <p:cNvSpPr/>
          <p:nvPr/>
        </p:nvSpPr>
        <p:spPr>
          <a:xfrm>
            <a:off x="7174804" y="1813692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61E2030A-82D4-4002-A9BA-B3CE3DD3A04E}"/>
              </a:ext>
            </a:extLst>
          </p:cNvPr>
          <p:cNvSpPr/>
          <p:nvPr/>
        </p:nvSpPr>
        <p:spPr>
          <a:xfrm>
            <a:off x="7174803" y="2004153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52C3E69C-C20D-483C-B1B5-B33651D02D3D}"/>
              </a:ext>
            </a:extLst>
          </p:cNvPr>
          <p:cNvSpPr/>
          <p:nvPr/>
        </p:nvSpPr>
        <p:spPr>
          <a:xfrm>
            <a:off x="7174802" y="2194612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6845FE40-FF63-4D91-9641-3EAF7CEAC95F}"/>
              </a:ext>
            </a:extLst>
          </p:cNvPr>
          <p:cNvSpPr/>
          <p:nvPr/>
        </p:nvSpPr>
        <p:spPr>
          <a:xfrm>
            <a:off x="1045194" y="693307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3ED9BCA7-D479-4048-B205-04707C40121D}"/>
              </a:ext>
            </a:extLst>
          </p:cNvPr>
          <p:cNvSpPr/>
          <p:nvPr/>
        </p:nvSpPr>
        <p:spPr>
          <a:xfrm>
            <a:off x="1261233" y="69330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2CBEED3E-8190-42FD-BCDA-BAEFC6EB1595}"/>
              </a:ext>
            </a:extLst>
          </p:cNvPr>
          <p:cNvSpPr/>
          <p:nvPr/>
        </p:nvSpPr>
        <p:spPr>
          <a:xfrm>
            <a:off x="1477272" y="693307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C80F9640-A63A-4CC5-B11A-3F47736356B4}"/>
              </a:ext>
            </a:extLst>
          </p:cNvPr>
          <p:cNvSpPr/>
          <p:nvPr/>
        </p:nvSpPr>
        <p:spPr>
          <a:xfrm>
            <a:off x="1693311" y="69330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DFE99EBB-FB84-4A0A-86EE-1CA48BEF2122}"/>
              </a:ext>
            </a:extLst>
          </p:cNvPr>
          <p:cNvSpPr/>
          <p:nvPr/>
        </p:nvSpPr>
        <p:spPr>
          <a:xfrm>
            <a:off x="1909350" y="693307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B188DC7A-F5BD-4DD3-8DF3-6595271E9DF0}"/>
              </a:ext>
            </a:extLst>
          </p:cNvPr>
          <p:cNvSpPr/>
          <p:nvPr/>
        </p:nvSpPr>
        <p:spPr>
          <a:xfrm>
            <a:off x="2125389" y="69330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AAB6E949-828C-4F25-BFD0-358805EF9D44}"/>
                  </a:ext>
                </a:extLst>
              </p:cNvPr>
              <p:cNvSpPr/>
              <p:nvPr/>
            </p:nvSpPr>
            <p:spPr>
              <a:xfrm>
                <a:off x="1345122" y="301594"/>
                <a:ext cx="74251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solidFill>
                      <a:prstClr val="black"/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>
                    <a:solidFill>
                      <a:prstClr val="black"/>
                    </a:solidFill>
                  </a:rPr>
                  <a:t> 3 </a:t>
                </a:r>
                <a:endParaRPr lang="en-GB" dirty="0"/>
              </a:p>
            </p:txBody>
          </p:sp>
        </mc:Choice>
        <mc:Fallback xmlns=""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AAB6E949-828C-4F25-BFD0-358805EF9D4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5122" y="301594"/>
                <a:ext cx="742511" cy="369332"/>
              </a:xfrm>
              <a:prstGeom prst="rect">
                <a:avLst/>
              </a:prstGeom>
              <a:blipFill>
                <a:blip r:embed="rId3"/>
                <a:stretch>
                  <a:fillRect l="-7438" t="-8197" r="-6612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8" name="Rectangle: Rounded Corners 117">
            <a:extLst>
              <a:ext uri="{FF2B5EF4-FFF2-40B4-BE49-F238E27FC236}">
                <a16:creationId xmlns:a16="http://schemas.microsoft.com/office/drawing/2014/main" id="{4F0611C3-7ACB-40E8-8682-817AD73075D9}"/>
              </a:ext>
            </a:extLst>
          </p:cNvPr>
          <p:cNvSpPr/>
          <p:nvPr/>
        </p:nvSpPr>
        <p:spPr>
          <a:xfrm>
            <a:off x="1021425" y="665716"/>
            <a:ext cx="434408" cy="226503"/>
          </a:xfrm>
          <a:prstGeom prst="round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Rectangle: Rounded Corners 118">
            <a:extLst>
              <a:ext uri="{FF2B5EF4-FFF2-40B4-BE49-F238E27FC236}">
                <a16:creationId xmlns:a16="http://schemas.microsoft.com/office/drawing/2014/main" id="{857B0416-59CD-4F52-9062-958DF257346E}"/>
              </a:ext>
            </a:extLst>
          </p:cNvPr>
          <p:cNvSpPr/>
          <p:nvPr/>
        </p:nvSpPr>
        <p:spPr>
          <a:xfrm>
            <a:off x="1455833" y="663943"/>
            <a:ext cx="434408" cy="226503"/>
          </a:xfrm>
          <a:prstGeom prst="round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ectangle: Rounded Corners 119">
            <a:extLst>
              <a:ext uri="{FF2B5EF4-FFF2-40B4-BE49-F238E27FC236}">
                <a16:creationId xmlns:a16="http://schemas.microsoft.com/office/drawing/2014/main" id="{2243098B-4DA1-4057-AA3E-7D80CBF7E4FE}"/>
              </a:ext>
            </a:extLst>
          </p:cNvPr>
          <p:cNvSpPr/>
          <p:nvPr/>
        </p:nvSpPr>
        <p:spPr>
          <a:xfrm>
            <a:off x="1889418" y="662133"/>
            <a:ext cx="434408" cy="226503"/>
          </a:xfrm>
          <a:prstGeom prst="round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D77E21C4-5493-4FD2-8A97-E96E65E80516}"/>
              </a:ext>
            </a:extLst>
          </p:cNvPr>
          <p:cNvSpPr/>
          <p:nvPr/>
        </p:nvSpPr>
        <p:spPr>
          <a:xfrm>
            <a:off x="1045194" y="91009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25885072-16D9-4609-A72B-2AAC0F2B729E}"/>
              </a:ext>
            </a:extLst>
          </p:cNvPr>
          <p:cNvSpPr/>
          <p:nvPr/>
        </p:nvSpPr>
        <p:spPr>
          <a:xfrm>
            <a:off x="1261233" y="9100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476AC1AB-12EC-4E31-A0C3-40E53BCE397A}"/>
              </a:ext>
            </a:extLst>
          </p:cNvPr>
          <p:cNvSpPr/>
          <p:nvPr/>
        </p:nvSpPr>
        <p:spPr>
          <a:xfrm>
            <a:off x="1477272" y="91009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E437817A-57E5-4078-8176-A031CF7861CD}"/>
              </a:ext>
            </a:extLst>
          </p:cNvPr>
          <p:cNvSpPr/>
          <p:nvPr/>
        </p:nvSpPr>
        <p:spPr>
          <a:xfrm>
            <a:off x="1693311" y="9100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E8063F98-9365-4BFA-ABDE-D2621AFC52E1}"/>
              </a:ext>
            </a:extLst>
          </p:cNvPr>
          <p:cNvSpPr/>
          <p:nvPr/>
        </p:nvSpPr>
        <p:spPr>
          <a:xfrm>
            <a:off x="1909350" y="91009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5DB41937-0499-4714-A080-C7BB5C67B0FE}"/>
              </a:ext>
            </a:extLst>
          </p:cNvPr>
          <p:cNvSpPr/>
          <p:nvPr/>
        </p:nvSpPr>
        <p:spPr>
          <a:xfrm>
            <a:off x="2125389" y="9100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0FC75E8C-D0A2-482B-880C-430E35DDD91C}"/>
              </a:ext>
            </a:extLst>
          </p:cNvPr>
          <p:cNvSpPr/>
          <p:nvPr/>
        </p:nvSpPr>
        <p:spPr>
          <a:xfrm>
            <a:off x="1045194" y="109574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F711F7D4-F83D-4AE6-B5A7-58000BB56341}"/>
              </a:ext>
            </a:extLst>
          </p:cNvPr>
          <p:cNvSpPr/>
          <p:nvPr/>
        </p:nvSpPr>
        <p:spPr>
          <a:xfrm>
            <a:off x="1261233" y="109574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B290E792-E8E2-4982-9A78-0022CF73AB0B}"/>
              </a:ext>
            </a:extLst>
          </p:cNvPr>
          <p:cNvSpPr/>
          <p:nvPr/>
        </p:nvSpPr>
        <p:spPr>
          <a:xfrm>
            <a:off x="1477272" y="109574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0A28AB39-9A47-48ED-8BC2-C259FF3CBAED}"/>
              </a:ext>
            </a:extLst>
          </p:cNvPr>
          <p:cNvSpPr/>
          <p:nvPr/>
        </p:nvSpPr>
        <p:spPr>
          <a:xfrm>
            <a:off x="1693311" y="109574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EA938706-2295-410D-9051-31B52069E3A4}"/>
              </a:ext>
            </a:extLst>
          </p:cNvPr>
          <p:cNvSpPr/>
          <p:nvPr/>
        </p:nvSpPr>
        <p:spPr>
          <a:xfrm>
            <a:off x="1909350" y="109574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9D7C1C34-34FC-44C3-A5AC-9803E95EADCE}"/>
              </a:ext>
            </a:extLst>
          </p:cNvPr>
          <p:cNvSpPr/>
          <p:nvPr/>
        </p:nvSpPr>
        <p:spPr>
          <a:xfrm>
            <a:off x="2125389" y="109574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8C1697DF-89B4-4778-B40A-071D9B7C0E5D}"/>
              </a:ext>
            </a:extLst>
          </p:cNvPr>
          <p:cNvSpPr/>
          <p:nvPr/>
        </p:nvSpPr>
        <p:spPr>
          <a:xfrm>
            <a:off x="1045194" y="128139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CA72BB51-7C5E-43B0-BF16-EC99160C3548}"/>
              </a:ext>
            </a:extLst>
          </p:cNvPr>
          <p:cNvSpPr/>
          <p:nvPr/>
        </p:nvSpPr>
        <p:spPr>
          <a:xfrm>
            <a:off x="1261233" y="12813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E51E9820-E4D9-496D-B54A-912068B8D99A}"/>
              </a:ext>
            </a:extLst>
          </p:cNvPr>
          <p:cNvSpPr/>
          <p:nvPr/>
        </p:nvSpPr>
        <p:spPr>
          <a:xfrm>
            <a:off x="1477272" y="128139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31AA8006-F873-42EF-A37E-E71A01F052BF}"/>
              </a:ext>
            </a:extLst>
          </p:cNvPr>
          <p:cNvSpPr/>
          <p:nvPr/>
        </p:nvSpPr>
        <p:spPr>
          <a:xfrm>
            <a:off x="1693311" y="12813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0F7E944B-462C-46FD-B141-6A55BBE5E2E3}"/>
              </a:ext>
            </a:extLst>
          </p:cNvPr>
          <p:cNvSpPr/>
          <p:nvPr/>
        </p:nvSpPr>
        <p:spPr>
          <a:xfrm>
            <a:off x="1909350" y="128139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D18D0BC3-FF4D-496B-900A-21D20188827B}"/>
              </a:ext>
            </a:extLst>
          </p:cNvPr>
          <p:cNvSpPr/>
          <p:nvPr/>
        </p:nvSpPr>
        <p:spPr>
          <a:xfrm>
            <a:off x="2125389" y="12813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EA0F7ADA-BF6B-43FC-86C5-15139B62C4D6}"/>
              </a:ext>
            </a:extLst>
          </p:cNvPr>
          <p:cNvSpPr/>
          <p:nvPr/>
        </p:nvSpPr>
        <p:spPr>
          <a:xfrm>
            <a:off x="1045194" y="146704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09976E5B-E29C-4B9A-A918-16BA51FD1960}"/>
              </a:ext>
            </a:extLst>
          </p:cNvPr>
          <p:cNvSpPr/>
          <p:nvPr/>
        </p:nvSpPr>
        <p:spPr>
          <a:xfrm>
            <a:off x="1261233" y="146704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44752B7D-07E3-4479-9E81-F29996AE1596}"/>
              </a:ext>
            </a:extLst>
          </p:cNvPr>
          <p:cNvSpPr/>
          <p:nvPr/>
        </p:nvSpPr>
        <p:spPr>
          <a:xfrm>
            <a:off x="1477272" y="146704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5A7D09BC-354D-42BC-AAB8-02509D5B7726}"/>
              </a:ext>
            </a:extLst>
          </p:cNvPr>
          <p:cNvSpPr/>
          <p:nvPr/>
        </p:nvSpPr>
        <p:spPr>
          <a:xfrm>
            <a:off x="1693311" y="146704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8BB9FB86-F3E1-4812-B4C3-A60C1D885628}"/>
              </a:ext>
            </a:extLst>
          </p:cNvPr>
          <p:cNvSpPr/>
          <p:nvPr/>
        </p:nvSpPr>
        <p:spPr>
          <a:xfrm>
            <a:off x="1909350" y="146704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2E85A922-54B1-4C05-ACB9-F7C055DD90B3}"/>
              </a:ext>
            </a:extLst>
          </p:cNvPr>
          <p:cNvSpPr/>
          <p:nvPr/>
        </p:nvSpPr>
        <p:spPr>
          <a:xfrm>
            <a:off x="2125389" y="146704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712C79C4-A965-45DB-9509-21728B2BCE6E}"/>
              </a:ext>
            </a:extLst>
          </p:cNvPr>
          <p:cNvSpPr/>
          <p:nvPr/>
        </p:nvSpPr>
        <p:spPr>
          <a:xfrm>
            <a:off x="1045194" y="165269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53FC38A2-D808-41A4-9E05-5B0E7E4A3443}"/>
              </a:ext>
            </a:extLst>
          </p:cNvPr>
          <p:cNvSpPr/>
          <p:nvPr/>
        </p:nvSpPr>
        <p:spPr>
          <a:xfrm>
            <a:off x="1261233" y="16526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303BA0E6-4654-47A6-B89F-76EEE2D33722}"/>
              </a:ext>
            </a:extLst>
          </p:cNvPr>
          <p:cNvSpPr/>
          <p:nvPr/>
        </p:nvSpPr>
        <p:spPr>
          <a:xfrm>
            <a:off x="1477272" y="165269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55607512-2A9E-47E4-AEE8-61D31FA12984}"/>
              </a:ext>
            </a:extLst>
          </p:cNvPr>
          <p:cNvSpPr/>
          <p:nvPr/>
        </p:nvSpPr>
        <p:spPr>
          <a:xfrm>
            <a:off x="1693311" y="16526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6225DE08-EC43-4B46-B016-2E850FF1CEE7}"/>
              </a:ext>
            </a:extLst>
          </p:cNvPr>
          <p:cNvSpPr/>
          <p:nvPr/>
        </p:nvSpPr>
        <p:spPr>
          <a:xfrm>
            <a:off x="1909350" y="165269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9BEA194F-88CF-4373-9C6B-A0738CFA4B14}"/>
              </a:ext>
            </a:extLst>
          </p:cNvPr>
          <p:cNvSpPr/>
          <p:nvPr/>
        </p:nvSpPr>
        <p:spPr>
          <a:xfrm>
            <a:off x="2125389" y="16526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18AEB633-B366-429B-8E74-3F6F1EAFAD84}"/>
              </a:ext>
            </a:extLst>
          </p:cNvPr>
          <p:cNvSpPr/>
          <p:nvPr/>
        </p:nvSpPr>
        <p:spPr>
          <a:xfrm>
            <a:off x="1045194" y="183834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28712488-7A91-405A-A4E4-6D2EEB7EBFFA}"/>
              </a:ext>
            </a:extLst>
          </p:cNvPr>
          <p:cNvSpPr/>
          <p:nvPr/>
        </p:nvSpPr>
        <p:spPr>
          <a:xfrm>
            <a:off x="1261233" y="183834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15889965-7904-4BBC-A312-6B0C468546F0}"/>
              </a:ext>
            </a:extLst>
          </p:cNvPr>
          <p:cNvSpPr/>
          <p:nvPr/>
        </p:nvSpPr>
        <p:spPr>
          <a:xfrm>
            <a:off x="1477272" y="183834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28EF83C9-E556-42DA-932C-D9AFDC5408E6}"/>
              </a:ext>
            </a:extLst>
          </p:cNvPr>
          <p:cNvSpPr/>
          <p:nvPr/>
        </p:nvSpPr>
        <p:spPr>
          <a:xfrm>
            <a:off x="1693311" y="183834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FD5DD162-F755-4CF1-A6CD-2E7F4F49ECBC}"/>
              </a:ext>
            </a:extLst>
          </p:cNvPr>
          <p:cNvSpPr/>
          <p:nvPr/>
        </p:nvSpPr>
        <p:spPr>
          <a:xfrm>
            <a:off x="1909350" y="183834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74E09CB0-EFAF-4C6A-B2CC-12C27D5C92D3}"/>
              </a:ext>
            </a:extLst>
          </p:cNvPr>
          <p:cNvSpPr/>
          <p:nvPr/>
        </p:nvSpPr>
        <p:spPr>
          <a:xfrm>
            <a:off x="2125389" y="183834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AFF67049-F487-430A-BAE2-4EEF3A747314}"/>
              </a:ext>
            </a:extLst>
          </p:cNvPr>
          <p:cNvSpPr/>
          <p:nvPr/>
        </p:nvSpPr>
        <p:spPr>
          <a:xfrm>
            <a:off x="1045194" y="202399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FAE5E764-3079-4585-B98F-27EB75D01A62}"/>
              </a:ext>
            </a:extLst>
          </p:cNvPr>
          <p:cNvSpPr/>
          <p:nvPr/>
        </p:nvSpPr>
        <p:spPr>
          <a:xfrm>
            <a:off x="1261233" y="20239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474574E8-F886-47D0-80D3-134741906172}"/>
              </a:ext>
            </a:extLst>
          </p:cNvPr>
          <p:cNvSpPr/>
          <p:nvPr/>
        </p:nvSpPr>
        <p:spPr>
          <a:xfrm>
            <a:off x="1477272" y="202399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CDF69554-54C0-46E4-B370-2C4AE54DFC95}"/>
              </a:ext>
            </a:extLst>
          </p:cNvPr>
          <p:cNvSpPr/>
          <p:nvPr/>
        </p:nvSpPr>
        <p:spPr>
          <a:xfrm>
            <a:off x="1693311" y="20239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D4A388F1-C2B1-493F-9935-A5D7D4B7BCD4}"/>
              </a:ext>
            </a:extLst>
          </p:cNvPr>
          <p:cNvSpPr/>
          <p:nvPr/>
        </p:nvSpPr>
        <p:spPr>
          <a:xfrm>
            <a:off x="1909350" y="202399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1A0EB200-2EE7-4C7D-BA22-B2EC631C73CA}"/>
              </a:ext>
            </a:extLst>
          </p:cNvPr>
          <p:cNvSpPr/>
          <p:nvPr/>
        </p:nvSpPr>
        <p:spPr>
          <a:xfrm>
            <a:off x="2125389" y="20239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0790CA25-2469-42DE-917B-7A8129EDA317}"/>
              </a:ext>
            </a:extLst>
          </p:cNvPr>
          <p:cNvSpPr/>
          <p:nvPr/>
        </p:nvSpPr>
        <p:spPr>
          <a:xfrm>
            <a:off x="1045194" y="220964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C145263F-817B-4545-A3F4-CED2F720400B}"/>
              </a:ext>
            </a:extLst>
          </p:cNvPr>
          <p:cNvSpPr/>
          <p:nvPr/>
        </p:nvSpPr>
        <p:spPr>
          <a:xfrm>
            <a:off x="1261233" y="220964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C17CA1B4-6B5D-4873-8E65-180B87331317}"/>
              </a:ext>
            </a:extLst>
          </p:cNvPr>
          <p:cNvSpPr/>
          <p:nvPr/>
        </p:nvSpPr>
        <p:spPr>
          <a:xfrm>
            <a:off x="1477272" y="220964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5E4FE286-D51B-4E35-8D8D-394BB00FBA86}"/>
              </a:ext>
            </a:extLst>
          </p:cNvPr>
          <p:cNvSpPr/>
          <p:nvPr/>
        </p:nvSpPr>
        <p:spPr>
          <a:xfrm>
            <a:off x="1693311" y="220964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76CD5434-CFC2-469C-B156-9496BF96C541}"/>
              </a:ext>
            </a:extLst>
          </p:cNvPr>
          <p:cNvSpPr/>
          <p:nvPr/>
        </p:nvSpPr>
        <p:spPr>
          <a:xfrm>
            <a:off x="1909350" y="220964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802B7C19-14BC-4237-A88C-C9B6B3B1C4AD}"/>
              </a:ext>
            </a:extLst>
          </p:cNvPr>
          <p:cNvSpPr/>
          <p:nvPr/>
        </p:nvSpPr>
        <p:spPr>
          <a:xfrm>
            <a:off x="2125389" y="220964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59B6922C-7D1C-4168-B80F-A290FEDD4E2F}"/>
              </a:ext>
            </a:extLst>
          </p:cNvPr>
          <p:cNvSpPr/>
          <p:nvPr/>
        </p:nvSpPr>
        <p:spPr>
          <a:xfrm>
            <a:off x="6687261" y="345404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5</a:t>
            </a:r>
            <a:endParaRPr lang="en-GB" dirty="0"/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5CC688CB-A656-4313-8BD6-6EA89D137761}"/>
              </a:ext>
            </a:extLst>
          </p:cNvPr>
          <p:cNvSpPr/>
          <p:nvPr/>
        </p:nvSpPr>
        <p:spPr>
          <a:xfrm>
            <a:off x="7416109" y="1321341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9</a:t>
            </a:r>
            <a:endParaRPr lang="en-GB" dirty="0"/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7C9E95C6-3228-4BC6-8D10-A4A4893374D4}"/>
              </a:ext>
            </a:extLst>
          </p:cNvPr>
          <p:cNvSpPr/>
          <p:nvPr/>
        </p:nvSpPr>
        <p:spPr>
          <a:xfrm>
            <a:off x="1535394" y="305453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6</a:t>
            </a:r>
            <a:endParaRPr lang="en-GB" dirty="0"/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2BEB6793-9010-4133-BDF2-34DA70FBBD66}"/>
              </a:ext>
            </a:extLst>
          </p:cNvPr>
          <p:cNvSpPr/>
          <p:nvPr/>
        </p:nvSpPr>
        <p:spPr>
          <a:xfrm>
            <a:off x="667512" y="1337788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9</a:t>
            </a:r>
            <a:endParaRPr lang="en-GB" dirty="0"/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E0AA93A9-706B-4ABD-B8D4-DBDE20CA7BDD}"/>
              </a:ext>
            </a:extLst>
          </p:cNvPr>
          <p:cNvSpPr/>
          <p:nvPr/>
        </p:nvSpPr>
        <p:spPr>
          <a:xfrm>
            <a:off x="3883025" y="1639788"/>
            <a:ext cx="10790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False</a:t>
            </a:r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6F6CF344-E861-43FF-804A-7489E4B60E7F}"/>
              </a:ext>
            </a:extLst>
          </p:cNvPr>
          <p:cNvSpPr/>
          <p:nvPr/>
        </p:nvSpPr>
        <p:spPr>
          <a:xfrm>
            <a:off x="937535" y="289206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FBE266BC-9ED8-4F1F-B89B-DCDDB8300018}"/>
              </a:ext>
            </a:extLst>
          </p:cNvPr>
          <p:cNvSpPr/>
          <p:nvPr/>
        </p:nvSpPr>
        <p:spPr>
          <a:xfrm>
            <a:off x="1129083" y="289206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74546E08-BA09-4309-8F6E-E8996BBC39C6}"/>
              </a:ext>
            </a:extLst>
          </p:cNvPr>
          <p:cNvSpPr/>
          <p:nvPr/>
        </p:nvSpPr>
        <p:spPr>
          <a:xfrm>
            <a:off x="1320631" y="289206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16A13B6B-AFC9-4B56-8653-6BE7E3E7B8C6}"/>
              </a:ext>
            </a:extLst>
          </p:cNvPr>
          <p:cNvSpPr/>
          <p:nvPr/>
        </p:nvSpPr>
        <p:spPr>
          <a:xfrm>
            <a:off x="1512179" y="289206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3B2C7D84-5F61-4C40-9972-A22D56F297CA}"/>
              </a:ext>
            </a:extLst>
          </p:cNvPr>
          <p:cNvSpPr/>
          <p:nvPr/>
        </p:nvSpPr>
        <p:spPr>
          <a:xfrm>
            <a:off x="1703727" y="289206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03CD4672-5B7A-4DC0-88FC-25D04CB111D9}"/>
              </a:ext>
            </a:extLst>
          </p:cNvPr>
          <p:cNvSpPr/>
          <p:nvPr/>
        </p:nvSpPr>
        <p:spPr>
          <a:xfrm>
            <a:off x="1895275" y="289206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EC163B8F-C136-4688-A038-F672AF0F2236}"/>
              </a:ext>
            </a:extLst>
          </p:cNvPr>
          <p:cNvSpPr/>
          <p:nvPr/>
        </p:nvSpPr>
        <p:spPr>
          <a:xfrm>
            <a:off x="2086823" y="289206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3502BFE2-51EB-4614-BBAD-FE54F90B7DA3}"/>
              </a:ext>
            </a:extLst>
          </p:cNvPr>
          <p:cNvSpPr/>
          <p:nvPr/>
        </p:nvSpPr>
        <p:spPr>
          <a:xfrm>
            <a:off x="2278371" y="289206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0D12E8EA-F754-4927-8570-9CF4324BF35F}"/>
              </a:ext>
            </a:extLst>
          </p:cNvPr>
          <p:cNvSpPr/>
          <p:nvPr/>
        </p:nvSpPr>
        <p:spPr>
          <a:xfrm>
            <a:off x="2469919" y="289206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A25579E0-1ED6-4112-9232-E85E5A8F3B0B}"/>
              </a:ext>
            </a:extLst>
          </p:cNvPr>
          <p:cNvSpPr/>
          <p:nvPr/>
        </p:nvSpPr>
        <p:spPr>
          <a:xfrm>
            <a:off x="937535" y="31040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6A5304AB-6043-4270-9705-057BC94AFAAF}"/>
              </a:ext>
            </a:extLst>
          </p:cNvPr>
          <p:cNvSpPr/>
          <p:nvPr/>
        </p:nvSpPr>
        <p:spPr>
          <a:xfrm>
            <a:off x="1129083" y="31040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Oval 202">
            <a:extLst>
              <a:ext uri="{FF2B5EF4-FFF2-40B4-BE49-F238E27FC236}">
                <a16:creationId xmlns:a16="http://schemas.microsoft.com/office/drawing/2014/main" id="{C6A23852-9438-49DC-B031-BB49BB098E99}"/>
              </a:ext>
            </a:extLst>
          </p:cNvPr>
          <p:cNvSpPr/>
          <p:nvPr/>
        </p:nvSpPr>
        <p:spPr>
          <a:xfrm>
            <a:off x="1320631" y="31040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Oval 203">
            <a:extLst>
              <a:ext uri="{FF2B5EF4-FFF2-40B4-BE49-F238E27FC236}">
                <a16:creationId xmlns:a16="http://schemas.microsoft.com/office/drawing/2014/main" id="{545F6FD5-4E2D-4F52-B2CF-6160EAF22E97}"/>
              </a:ext>
            </a:extLst>
          </p:cNvPr>
          <p:cNvSpPr/>
          <p:nvPr/>
        </p:nvSpPr>
        <p:spPr>
          <a:xfrm>
            <a:off x="1512179" y="31040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Oval 204">
            <a:extLst>
              <a:ext uri="{FF2B5EF4-FFF2-40B4-BE49-F238E27FC236}">
                <a16:creationId xmlns:a16="http://schemas.microsoft.com/office/drawing/2014/main" id="{3E522E6E-6938-4249-950F-6B8A9AD8BC84}"/>
              </a:ext>
            </a:extLst>
          </p:cNvPr>
          <p:cNvSpPr/>
          <p:nvPr/>
        </p:nvSpPr>
        <p:spPr>
          <a:xfrm>
            <a:off x="1703727" y="31040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Oval 205">
            <a:extLst>
              <a:ext uri="{FF2B5EF4-FFF2-40B4-BE49-F238E27FC236}">
                <a16:creationId xmlns:a16="http://schemas.microsoft.com/office/drawing/2014/main" id="{A9F2970A-3789-4660-B291-E3A98C20D8EB}"/>
              </a:ext>
            </a:extLst>
          </p:cNvPr>
          <p:cNvSpPr/>
          <p:nvPr/>
        </p:nvSpPr>
        <p:spPr>
          <a:xfrm>
            <a:off x="1895275" y="31040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7" name="Oval 206">
            <a:extLst>
              <a:ext uri="{FF2B5EF4-FFF2-40B4-BE49-F238E27FC236}">
                <a16:creationId xmlns:a16="http://schemas.microsoft.com/office/drawing/2014/main" id="{CA373B41-F1F5-4A33-A22E-17E40C6F8DFD}"/>
              </a:ext>
            </a:extLst>
          </p:cNvPr>
          <p:cNvSpPr/>
          <p:nvPr/>
        </p:nvSpPr>
        <p:spPr>
          <a:xfrm>
            <a:off x="2086823" y="31040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Oval 207">
            <a:extLst>
              <a:ext uri="{FF2B5EF4-FFF2-40B4-BE49-F238E27FC236}">
                <a16:creationId xmlns:a16="http://schemas.microsoft.com/office/drawing/2014/main" id="{94F4FC28-21A4-4E3A-A9B2-702CA0B83B25}"/>
              </a:ext>
            </a:extLst>
          </p:cNvPr>
          <p:cNvSpPr/>
          <p:nvPr/>
        </p:nvSpPr>
        <p:spPr>
          <a:xfrm>
            <a:off x="2278371" y="31040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Oval 208">
            <a:extLst>
              <a:ext uri="{FF2B5EF4-FFF2-40B4-BE49-F238E27FC236}">
                <a16:creationId xmlns:a16="http://schemas.microsoft.com/office/drawing/2014/main" id="{9AC291EB-433C-466D-B0D9-2992340EF7A6}"/>
              </a:ext>
            </a:extLst>
          </p:cNvPr>
          <p:cNvSpPr/>
          <p:nvPr/>
        </p:nvSpPr>
        <p:spPr>
          <a:xfrm>
            <a:off x="2469919" y="31040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0" name="Oval 209">
            <a:extLst>
              <a:ext uri="{FF2B5EF4-FFF2-40B4-BE49-F238E27FC236}">
                <a16:creationId xmlns:a16="http://schemas.microsoft.com/office/drawing/2014/main" id="{0F9B9676-7E9C-45D9-B5A7-EEAD652C1857}"/>
              </a:ext>
            </a:extLst>
          </p:cNvPr>
          <p:cNvSpPr/>
          <p:nvPr/>
        </p:nvSpPr>
        <p:spPr>
          <a:xfrm>
            <a:off x="937535" y="33160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1" name="Oval 210">
            <a:extLst>
              <a:ext uri="{FF2B5EF4-FFF2-40B4-BE49-F238E27FC236}">
                <a16:creationId xmlns:a16="http://schemas.microsoft.com/office/drawing/2014/main" id="{89CFCBD7-3DDE-47A0-9FF7-2935DB7E17F2}"/>
              </a:ext>
            </a:extLst>
          </p:cNvPr>
          <p:cNvSpPr/>
          <p:nvPr/>
        </p:nvSpPr>
        <p:spPr>
          <a:xfrm>
            <a:off x="1129083" y="33160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Oval 211">
            <a:extLst>
              <a:ext uri="{FF2B5EF4-FFF2-40B4-BE49-F238E27FC236}">
                <a16:creationId xmlns:a16="http://schemas.microsoft.com/office/drawing/2014/main" id="{206A6549-DA8E-4D20-92D5-2E03E9428415}"/>
              </a:ext>
            </a:extLst>
          </p:cNvPr>
          <p:cNvSpPr/>
          <p:nvPr/>
        </p:nvSpPr>
        <p:spPr>
          <a:xfrm>
            <a:off x="1320631" y="33160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3" name="Oval 212">
            <a:extLst>
              <a:ext uri="{FF2B5EF4-FFF2-40B4-BE49-F238E27FC236}">
                <a16:creationId xmlns:a16="http://schemas.microsoft.com/office/drawing/2014/main" id="{74682991-307D-4B78-8258-AC8AEC90D91E}"/>
              </a:ext>
            </a:extLst>
          </p:cNvPr>
          <p:cNvSpPr/>
          <p:nvPr/>
        </p:nvSpPr>
        <p:spPr>
          <a:xfrm>
            <a:off x="1512179" y="33160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4" name="Oval 213">
            <a:extLst>
              <a:ext uri="{FF2B5EF4-FFF2-40B4-BE49-F238E27FC236}">
                <a16:creationId xmlns:a16="http://schemas.microsoft.com/office/drawing/2014/main" id="{5EF8737C-41F5-4FB2-BEA5-42DC59A086DC}"/>
              </a:ext>
            </a:extLst>
          </p:cNvPr>
          <p:cNvSpPr/>
          <p:nvPr/>
        </p:nvSpPr>
        <p:spPr>
          <a:xfrm>
            <a:off x="1703727" y="33160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" name="Oval 214">
            <a:extLst>
              <a:ext uri="{FF2B5EF4-FFF2-40B4-BE49-F238E27FC236}">
                <a16:creationId xmlns:a16="http://schemas.microsoft.com/office/drawing/2014/main" id="{6B626591-F4DC-472B-BC5B-283D25F456A7}"/>
              </a:ext>
            </a:extLst>
          </p:cNvPr>
          <p:cNvSpPr/>
          <p:nvPr/>
        </p:nvSpPr>
        <p:spPr>
          <a:xfrm>
            <a:off x="1895275" y="33160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Oval 215">
            <a:extLst>
              <a:ext uri="{FF2B5EF4-FFF2-40B4-BE49-F238E27FC236}">
                <a16:creationId xmlns:a16="http://schemas.microsoft.com/office/drawing/2014/main" id="{2A928862-D381-4785-BF72-BCE12873DAC4}"/>
              </a:ext>
            </a:extLst>
          </p:cNvPr>
          <p:cNvSpPr/>
          <p:nvPr/>
        </p:nvSpPr>
        <p:spPr>
          <a:xfrm>
            <a:off x="2086823" y="33160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5FDBA2FC-642A-474A-B215-1BEE2F6CDD83}"/>
              </a:ext>
            </a:extLst>
          </p:cNvPr>
          <p:cNvSpPr/>
          <p:nvPr/>
        </p:nvSpPr>
        <p:spPr>
          <a:xfrm>
            <a:off x="2278371" y="33160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14BF1635-FC68-42E3-9EF9-8421B7B58D60}"/>
              </a:ext>
            </a:extLst>
          </p:cNvPr>
          <p:cNvSpPr/>
          <p:nvPr/>
        </p:nvSpPr>
        <p:spPr>
          <a:xfrm>
            <a:off x="2469919" y="331609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2A75590F-DB2C-4410-B989-050D2EEC2E6B}"/>
              </a:ext>
            </a:extLst>
          </p:cNvPr>
          <p:cNvSpPr/>
          <p:nvPr/>
        </p:nvSpPr>
        <p:spPr>
          <a:xfrm>
            <a:off x="6189519" y="2826544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FFC28E21-82C0-4046-94B4-E74186FF01A8}"/>
              </a:ext>
            </a:extLst>
          </p:cNvPr>
          <p:cNvSpPr/>
          <p:nvPr/>
        </p:nvSpPr>
        <p:spPr>
          <a:xfrm>
            <a:off x="6381067" y="2826544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F4281432-91D9-4984-A2CA-12B50962913D}"/>
              </a:ext>
            </a:extLst>
          </p:cNvPr>
          <p:cNvSpPr/>
          <p:nvPr/>
        </p:nvSpPr>
        <p:spPr>
          <a:xfrm>
            <a:off x="6572615" y="2826544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Rectangle: Rounded Corners 221">
            <a:extLst>
              <a:ext uri="{FF2B5EF4-FFF2-40B4-BE49-F238E27FC236}">
                <a16:creationId xmlns:a16="http://schemas.microsoft.com/office/drawing/2014/main" id="{37F08974-436A-4134-B353-2CB5AEB5142A}"/>
              </a:ext>
            </a:extLst>
          </p:cNvPr>
          <p:cNvSpPr/>
          <p:nvPr/>
        </p:nvSpPr>
        <p:spPr>
          <a:xfrm>
            <a:off x="6155033" y="2788051"/>
            <a:ext cx="621550" cy="259520"/>
          </a:xfrm>
          <a:prstGeom prst="round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F245FCA-248C-437E-8757-E8D3B2914C39}"/>
              </a:ext>
            </a:extLst>
          </p:cNvPr>
          <p:cNvSpPr/>
          <p:nvPr/>
        </p:nvSpPr>
        <p:spPr>
          <a:xfrm>
            <a:off x="635849" y="3003301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3</a:t>
            </a:r>
            <a:endParaRPr lang="en-GB" dirty="0"/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45838289-4A81-4191-8951-039502C66C80}"/>
              </a:ext>
            </a:extLst>
          </p:cNvPr>
          <p:cNvSpPr/>
          <p:nvPr/>
        </p:nvSpPr>
        <p:spPr>
          <a:xfrm>
            <a:off x="1687849" y="2571564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9</a:t>
            </a:r>
            <a:endParaRPr lang="en-GB" dirty="0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4C0D769C-CFB3-4F33-A997-3126E3768D15}"/>
              </a:ext>
            </a:extLst>
          </p:cNvPr>
          <p:cNvSpPr/>
          <p:nvPr/>
        </p:nvSpPr>
        <p:spPr>
          <a:xfrm>
            <a:off x="6807543" y="282919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5E374F48-DB07-425D-B205-B8B218990DC4}"/>
              </a:ext>
            </a:extLst>
          </p:cNvPr>
          <p:cNvSpPr/>
          <p:nvPr/>
        </p:nvSpPr>
        <p:spPr>
          <a:xfrm>
            <a:off x="6999091" y="282919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C507B032-C2A8-42CC-9D86-581ED48CBF78}"/>
              </a:ext>
            </a:extLst>
          </p:cNvPr>
          <p:cNvSpPr/>
          <p:nvPr/>
        </p:nvSpPr>
        <p:spPr>
          <a:xfrm>
            <a:off x="7190639" y="282919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8" name="Rectangle: Rounded Corners 227">
            <a:extLst>
              <a:ext uri="{FF2B5EF4-FFF2-40B4-BE49-F238E27FC236}">
                <a16:creationId xmlns:a16="http://schemas.microsoft.com/office/drawing/2014/main" id="{DB262169-DB12-43C8-B72F-3B3CD9EC740D}"/>
              </a:ext>
            </a:extLst>
          </p:cNvPr>
          <p:cNvSpPr/>
          <p:nvPr/>
        </p:nvSpPr>
        <p:spPr>
          <a:xfrm>
            <a:off x="6773057" y="2790698"/>
            <a:ext cx="621550" cy="259520"/>
          </a:xfrm>
          <a:prstGeom prst="round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Oval 228">
            <a:extLst>
              <a:ext uri="{FF2B5EF4-FFF2-40B4-BE49-F238E27FC236}">
                <a16:creationId xmlns:a16="http://schemas.microsoft.com/office/drawing/2014/main" id="{76A971C3-52DE-4FE8-9090-1B580E7D2F16}"/>
              </a:ext>
            </a:extLst>
          </p:cNvPr>
          <p:cNvSpPr/>
          <p:nvPr/>
        </p:nvSpPr>
        <p:spPr>
          <a:xfrm>
            <a:off x="7425567" y="283183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A832A7E6-EE24-44A8-A7BA-32ABB1E2D6F9}"/>
              </a:ext>
            </a:extLst>
          </p:cNvPr>
          <p:cNvSpPr/>
          <p:nvPr/>
        </p:nvSpPr>
        <p:spPr>
          <a:xfrm>
            <a:off x="7617115" y="283183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6F8ECEF0-19EF-4E87-9F57-A6DB5C120DA2}"/>
              </a:ext>
            </a:extLst>
          </p:cNvPr>
          <p:cNvSpPr/>
          <p:nvPr/>
        </p:nvSpPr>
        <p:spPr>
          <a:xfrm>
            <a:off x="7808663" y="283183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Rectangle: Rounded Corners 231">
            <a:extLst>
              <a:ext uri="{FF2B5EF4-FFF2-40B4-BE49-F238E27FC236}">
                <a16:creationId xmlns:a16="http://schemas.microsoft.com/office/drawing/2014/main" id="{6716EF63-0584-46ED-97BE-ACFB0985C844}"/>
              </a:ext>
            </a:extLst>
          </p:cNvPr>
          <p:cNvSpPr/>
          <p:nvPr/>
        </p:nvSpPr>
        <p:spPr>
          <a:xfrm>
            <a:off x="7391081" y="2793345"/>
            <a:ext cx="621550" cy="259520"/>
          </a:xfrm>
          <a:prstGeom prst="round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5" name="Rectangle 234">
                <a:extLst>
                  <a:ext uri="{FF2B5EF4-FFF2-40B4-BE49-F238E27FC236}">
                    <a16:creationId xmlns:a16="http://schemas.microsoft.com/office/drawing/2014/main" id="{E500BB1C-E856-479D-A81D-BDE19B0973E5}"/>
                  </a:ext>
                </a:extLst>
              </p:cNvPr>
              <p:cNvSpPr/>
              <p:nvPr/>
            </p:nvSpPr>
            <p:spPr>
              <a:xfrm>
                <a:off x="6807543" y="2464397"/>
                <a:ext cx="74251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solidFill>
                      <a:prstClr val="black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>
                    <a:solidFill>
                      <a:prstClr val="black"/>
                    </a:solidFill>
                  </a:rPr>
                  <a:t> 3 </a:t>
                </a:r>
                <a:endParaRPr lang="en-GB" dirty="0"/>
              </a:p>
            </p:txBody>
          </p:sp>
        </mc:Choice>
        <mc:Fallback xmlns="">
          <p:sp>
            <p:nvSpPr>
              <p:cNvPr id="235" name="Rectangle 234">
                <a:extLst>
                  <a:ext uri="{FF2B5EF4-FFF2-40B4-BE49-F238E27FC236}">
                    <a16:creationId xmlns:a16="http://schemas.microsoft.com/office/drawing/2014/main" id="{E500BB1C-E856-479D-A81D-BDE19B0973E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7543" y="2464397"/>
                <a:ext cx="742511" cy="369332"/>
              </a:xfrm>
              <a:prstGeom prst="rect">
                <a:avLst/>
              </a:prstGeom>
              <a:blipFill>
                <a:blip r:embed="rId4"/>
                <a:stretch>
                  <a:fillRect l="-7377" t="-8197" r="-5738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6" name="Oval 235">
            <a:extLst>
              <a:ext uri="{FF2B5EF4-FFF2-40B4-BE49-F238E27FC236}">
                <a16:creationId xmlns:a16="http://schemas.microsoft.com/office/drawing/2014/main" id="{DF8D7E1B-D7D5-48D0-86C1-70C110D8B6B1}"/>
              </a:ext>
            </a:extLst>
          </p:cNvPr>
          <p:cNvSpPr/>
          <p:nvPr/>
        </p:nvSpPr>
        <p:spPr>
          <a:xfrm>
            <a:off x="6189519" y="307084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Oval 236">
            <a:extLst>
              <a:ext uri="{FF2B5EF4-FFF2-40B4-BE49-F238E27FC236}">
                <a16:creationId xmlns:a16="http://schemas.microsoft.com/office/drawing/2014/main" id="{036DCE7E-88C1-4212-A397-84017969E848}"/>
              </a:ext>
            </a:extLst>
          </p:cNvPr>
          <p:cNvSpPr/>
          <p:nvPr/>
        </p:nvSpPr>
        <p:spPr>
          <a:xfrm>
            <a:off x="6381067" y="307084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Oval 237">
            <a:extLst>
              <a:ext uri="{FF2B5EF4-FFF2-40B4-BE49-F238E27FC236}">
                <a16:creationId xmlns:a16="http://schemas.microsoft.com/office/drawing/2014/main" id="{B7AFDF16-DE6B-4497-933F-ADEC8DCB0DBB}"/>
              </a:ext>
            </a:extLst>
          </p:cNvPr>
          <p:cNvSpPr/>
          <p:nvPr/>
        </p:nvSpPr>
        <p:spPr>
          <a:xfrm>
            <a:off x="6572615" y="307084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Oval 238">
            <a:extLst>
              <a:ext uri="{FF2B5EF4-FFF2-40B4-BE49-F238E27FC236}">
                <a16:creationId xmlns:a16="http://schemas.microsoft.com/office/drawing/2014/main" id="{3EAC6170-86C5-4A95-840D-445A4B31F7CD}"/>
              </a:ext>
            </a:extLst>
          </p:cNvPr>
          <p:cNvSpPr/>
          <p:nvPr/>
        </p:nvSpPr>
        <p:spPr>
          <a:xfrm>
            <a:off x="6807543" y="3073493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0" name="Oval 239">
            <a:extLst>
              <a:ext uri="{FF2B5EF4-FFF2-40B4-BE49-F238E27FC236}">
                <a16:creationId xmlns:a16="http://schemas.microsoft.com/office/drawing/2014/main" id="{64FC84BC-4393-4C8D-ADF3-CFE630A05360}"/>
              </a:ext>
            </a:extLst>
          </p:cNvPr>
          <p:cNvSpPr/>
          <p:nvPr/>
        </p:nvSpPr>
        <p:spPr>
          <a:xfrm>
            <a:off x="6999091" y="3073493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1" name="Oval 240">
            <a:extLst>
              <a:ext uri="{FF2B5EF4-FFF2-40B4-BE49-F238E27FC236}">
                <a16:creationId xmlns:a16="http://schemas.microsoft.com/office/drawing/2014/main" id="{A1005192-895E-4C74-863C-B5A860307DF1}"/>
              </a:ext>
            </a:extLst>
          </p:cNvPr>
          <p:cNvSpPr/>
          <p:nvPr/>
        </p:nvSpPr>
        <p:spPr>
          <a:xfrm>
            <a:off x="7190639" y="3073493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2" name="Oval 241">
            <a:extLst>
              <a:ext uri="{FF2B5EF4-FFF2-40B4-BE49-F238E27FC236}">
                <a16:creationId xmlns:a16="http://schemas.microsoft.com/office/drawing/2014/main" id="{397A2199-60DA-48C8-BFA7-7597C130B46F}"/>
              </a:ext>
            </a:extLst>
          </p:cNvPr>
          <p:cNvSpPr/>
          <p:nvPr/>
        </p:nvSpPr>
        <p:spPr>
          <a:xfrm>
            <a:off x="7425567" y="307614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3" name="Oval 242">
            <a:extLst>
              <a:ext uri="{FF2B5EF4-FFF2-40B4-BE49-F238E27FC236}">
                <a16:creationId xmlns:a16="http://schemas.microsoft.com/office/drawing/2014/main" id="{E6021235-3CD1-4334-9FE3-22B7E5B872AC}"/>
              </a:ext>
            </a:extLst>
          </p:cNvPr>
          <p:cNvSpPr/>
          <p:nvPr/>
        </p:nvSpPr>
        <p:spPr>
          <a:xfrm>
            <a:off x="7617115" y="307614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4" name="Oval 243">
            <a:extLst>
              <a:ext uri="{FF2B5EF4-FFF2-40B4-BE49-F238E27FC236}">
                <a16:creationId xmlns:a16="http://schemas.microsoft.com/office/drawing/2014/main" id="{C07C7A2A-3CAC-459B-81CF-592499982350}"/>
              </a:ext>
            </a:extLst>
          </p:cNvPr>
          <p:cNvSpPr/>
          <p:nvPr/>
        </p:nvSpPr>
        <p:spPr>
          <a:xfrm>
            <a:off x="7808663" y="307614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5" name="Oval 244">
            <a:extLst>
              <a:ext uri="{FF2B5EF4-FFF2-40B4-BE49-F238E27FC236}">
                <a16:creationId xmlns:a16="http://schemas.microsoft.com/office/drawing/2014/main" id="{41A07543-6163-462A-939C-650F8317FDEE}"/>
              </a:ext>
            </a:extLst>
          </p:cNvPr>
          <p:cNvSpPr/>
          <p:nvPr/>
        </p:nvSpPr>
        <p:spPr>
          <a:xfrm>
            <a:off x="6189519" y="331514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6" name="Oval 245">
            <a:extLst>
              <a:ext uri="{FF2B5EF4-FFF2-40B4-BE49-F238E27FC236}">
                <a16:creationId xmlns:a16="http://schemas.microsoft.com/office/drawing/2014/main" id="{5F524B91-7F33-431D-87A9-088334E1AA26}"/>
              </a:ext>
            </a:extLst>
          </p:cNvPr>
          <p:cNvSpPr/>
          <p:nvPr/>
        </p:nvSpPr>
        <p:spPr>
          <a:xfrm>
            <a:off x="6381067" y="331514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7" name="Oval 246">
            <a:extLst>
              <a:ext uri="{FF2B5EF4-FFF2-40B4-BE49-F238E27FC236}">
                <a16:creationId xmlns:a16="http://schemas.microsoft.com/office/drawing/2014/main" id="{8D2567EB-0C61-480E-AA8A-E5FFC020215F}"/>
              </a:ext>
            </a:extLst>
          </p:cNvPr>
          <p:cNvSpPr/>
          <p:nvPr/>
        </p:nvSpPr>
        <p:spPr>
          <a:xfrm>
            <a:off x="6572615" y="331514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8" name="Oval 247">
            <a:extLst>
              <a:ext uri="{FF2B5EF4-FFF2-40B4-BE49-F238E27FC236}">
                <a16:creationId xmlns:a16="http://schemas.microsoft.com/office/drawing/2014/main" id="{911D0424-9DFC-4713-A928-BCD8C197B4CC}"/>
              </a:ext>
            </a:extLst>
          </p:cNvPr>
          <p:cNvSpPr/>
          <p:nvPr/>
        </p:nvSpPr>
        <p:spPr>
          <a:xfrm>
            <a:off x="6807543" y="3317795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9" name="Oval 248">
            <a:extLst>
              <a:ext uri="{FF2B5EF4-FFF2-40B4-BE49-F238E27FC236}">
                <a16:creationId xmlns:a16="http://schemas.microsoft.com/office/drawing/2014/main" id="{650C5052-152B-4453-ACE1-3CE3EBEC5268}"/>
              </a:ext>
            </a:extLst>
          </p:cNvPr>
          <p:cNvSpPr/>
          <p:nvPr/>
        </p:nvSpPr>
        <p:spPr>
          <a:xfrm>
            <a:off x="6999091" y="3317795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0" name="Oval 249">
            <a:extLst>
              <a:ext uri="{FF2B5EF4-FFF2-40B4-BE49-F238E27FC236}">
                <a16:creationId xmlns:a16="http://schemas.microsoft.com/office/drawing/2014/main" id="{4102F644-B823-4F42-ABBA-EF6E382F80A7}"/>
              </a:ext>
            </a:extLst>
          </p:cNvPr>
          <p:cNvSpPr/>
          <p:nvPr/>
        </p:nvSpPr>
        <p:spPr>
          <a:xfrm>
            <a:off x="7190639" y="3317795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1" name="Oval 250">
            <a:extLst>
              <a:ext uri="{FF2B5EF4-FFF2-40B4-BE49-F238E27FC236}">
                <a16:creationId xmlns:a16="http://schemas.microsoft.com/office/drawing/2014/main" id="{983E5850-E345-45D5-90D9-4F01ABA2C28D}"/>
              </a:ext>
            </a:extLst>
          </p:cNvPr>
          <p:cNvSpPr/>
          <p:nvPr/>
        </p:nvSpPr>
        <p:spPr>
          <a:xfrm>
            <a:off x="7425567" y="3320442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2" name="Oval 251">
            <a:extLst>
              <a:ext uri="{FF2B5EF4-FFF2-40B4-BE49-F238E27FC236}">
                <a16:creationId xmlns:a16="http://schemas.microsoft.com/office/drawing/2014/main" id="{B76BC6C6-3B08-4024-B43F-D8D5C111F1A4}"/>
              </a:ext>
            </a:extLst>
          </p:cNvPr>
          <p:cNvSpPr/>
          <p:nvPr/>
        </p:nvSpPr>
        <p:spPr>
          <a:xfrm>
            <a:off x="7617115" y="3320442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3" name="Oval 252">
            <a:extLst>
              <a:ext uri="{FF2B5EF4-FFF2-40B4-BE49-F238E27FC236}">
                <a16:creationId xmlns:a16="http://schemas.microsoft.com/office/drawing/2014/main" id="{CCB4D1E0-682C-4DA1-8A22-877A53D9983C}"/>
              </a:ext>
            </a:extLst>
          </p:cNvPr>
          <p:cNvSpPr/>
          <p:nvPr/>
        </p:nvSpPr>
        <p:spPr>
          <a:xfrm>
            <a:off x="7808663" y="3320442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4" name="Rectangle 253">
            <a:extLst>
              <a:ext uri="{FF2B5EF4-FFF2-40B4-BE49-F238E27FC236}">
                <a16:creationId xmlns:a16="http://schemas.microsoft.com/office/drawing/2014/main" id="{FD4D9442-8581-43BE-AAD6-38BDE5967574}"/>
              </a:ext>
            </a:extLst>
          </p:cNvPr>
          <p:cNvSpPr/>
          <p:nvPr/>
        </p:nvSpPr>
        <p:spPr>
          <a:xfrm>
            <a:off x="8019195" y="2975955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3</a:t>
            </a:r>
            <a:endParaRPr lang="en-GB" dirty="0"/>
          </a:p>
        </p:txBody>
      </p:sp>
      <p:sp>
        <p:nvSpPr>
          <p:cNvPr id="255" name="Rectangle 254">
            <a:extLst>
              <a:ext uri="{FF2B5EF4-FFF2-40B4-BE49-F238E27FC236}">
                <a16:creationId xmlns:a16="http://schemas.microsoft.com/office/drawing/2014/main" id="{8772040D-F037-4A47-94A4-CD2E3811A2FE}"/>
              </a:ext>
            </a:extLst>
          </p:cNvPr>
          <p:cNvSpPr/>
          <p:nvPr/>
        </p:nvSpPr>
        <p:spPr>
          <a:xfrm>
            <a:off x="6996024" y="2469898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9</a:t>
            </a:r>
            <a:endParaRPr lang="en-GB" dirty="0"/>
          </a:p>
        </p:txBody>
      </p:sp>
      <p:sp>
        <p:nvSpPr>
          <p:cNvPr id="256" name="Rectangle 255">
            <a:extLst>
              <a:ext uri="{FF2B5EF4-FFF2-40B4-BE49-F238E27FC236}">
                <a16:creationId xmlns:a16="http://schemas.microsoft.com/office/drawing/2014/main" id="{A9F1D67A-C53D-4FB8-906A-269A2D8D27A8}"/>
              </a:ext>
            </a:extLst>
          </p:cNvPr>
          <p:cNvSpPr/>
          <p:nvPr/>
        </p:nvSpPr>
        <p:spPr>
          <a:xfrm>
            <a:off x="3926674" y="3039042"/>
            <a:ext cx="10790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True</a:t>
            </a:r>
          </a:p>
        </p:txBody>
      </p:sp>
      <p:pic>
        <p:nvPicPr>
          <p:cNvPr id="257" name="Picture 256">
            <a:extLst>
              <a:ext uri="{FF2B5EF4-FFF2-40B4-BE49-F238E27FC236}">
                <a16:creationId xmlns:a16="http://schemas.microsoft.com/office/drawing/2014/main" id="{83DAE537-709D-473F-9095-ACA7F7E9C1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5979" y="5338309"/>
            <a:ext cx="747045" cy="747045"/>
          </a:xfrm>
          <a:prstGeom prst="rect">
            <a:avLst/>
          </a:prstGeom>
        </p:spPr>
      </p:pic>
      <p:sp>
        <p:nvSpPr>
          <p:cNvPr id="258" name="TextBox 257">
            <a:extLst>
              <a:ext uri="{FF2B5EF4-FFF2-40B4-BE49-F238E27FC236}">
                <a16:creationId xmlns:a16="http://schemas.microsoft.com/office/drawing/2014/main" id="{667373EF-BA32-4890-91C7-965E84849B5E}"/>
              </a:ext>
            </a:extLst>
          </p:cNvPr>
          <p:cNvSpPr txBox="1"/>
          <p:nvPr/>
        </p:nvSpPr>
        <p:spPr>
          <a:xfrm>
            <a:off x="5748823" y="548099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59" name="Oval 258">
            <a:extLst>
              <a:ext uri="{FF2B5EF4-FFF2-40B4-BE49-F238E27FC236}">
                <a16:creationId xmlns:a16="http://schemas.microsoft.com/office/drawing/2014/main" id="{9B3E7A52-7747-457D-A0E4-152A01D31318}"/>
              </a:ext>
            </a:extLst>
          </p:cNvPr>
          <p:cNvSpPr/>
          <p:nvPr/>
        </p:nvSpPr>
        <p:spPr>
          <a:xfrm>
            <a:off x="6365786" y="4082314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0" name="Oval 259">
            <a:extLst>
              <a:ext uri="{FF2B5EF4-FFF2-40B4-BE49-F238E27FC236}">
                <a16:creationId xmlns:a16="http://schemas.microsoft.com/office/drawing/2014/main" id="{559853E1-6BA1-4416-AAA5-8163AB0D340F}"/>
              </a:ext>
            </a:extLst>
          </p:cNvPr>
          <p:cNvSpPr/>
          <p:nvPr/>
        </p:nvSpPr>
        <p:spPr>
          <a:xfrm>
            <a:off x="6365606" y="4272775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1" name="Oval 260">
            <a:extLst>
              <a:ext uri="{FF2B5EF4-FFF2-40B4-BE49-F238E27FC236}">
                <a16:creationId xmlns:a16="http://schemas.microsoft.com/office/drawing/2014/main" id="{7DB17BDD-22AD-4CBD-B21B-553477C48ADA}"/>
              </a:ext>
            </a:extLst>
          </p:cNvPr>
          <p:cNvSpPr/>
          <p:nvPr/>
        </p:nvSpPr>
        <p:spPr>
          <a:xfrm>
            <a:off x="6365605" y="446323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2" name="Oval 261">
            <a:extLst>
              <a:ext uri="{FF2B5EF4-FFF2-40B4-BE49-F238E27FC236}">
                <a16:creationId xmlns:a16="http://schemas.microsoft.com/office/drawing/2014/main" id="{9DF282EC-3A64-4A95-9230-534198EA605F}"/>
              </a:ext>
            </a:extLst>
          </p:cNvPr>
          <p:cNvSpPr/>
          <p:nvPr/>
        </p:nvSpPr>
        <p:spPr>
          <a:xfrm>
            <a:off x="6365604" y="4653697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3" name="Oval 262">
            <a:extLst>
              <a:ext uri="{FF2B5EF4-FFF2-40B4-BE49-F238E27FC236}">
                <a16:creationId xmlns:a16="http://schemas.microsoft.com/office/drawing/2014/main" id="{C563697C-3038-4931-9833-8A1CA45B7D7C}"/>
              </a:ext>
            </a:extLst>
          </p:cNvPr>
          <p:cNvSpPr/>
          <p:nvPr/>
        </p:nvSpPr>
        <p:spPr>
          <a:xfrm>
            <a:off x="6365603" y="484415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4" name="Oval 263">
            <a:extLst>
              <a:ext uri="{FF2B5EF4-FFF2-40B4-BE49-F238E27FC236}">
                <a16:creationId xmlns:a16="http://schemas.microsoft.com/office/drawing/2014/main" id="{C6FF2254-B429-40D4-9E76-4C22E2F9A27A}"/>
              </a:ext>
            </a:extLst>
          </p:cNvPr>
          <p:cNvSpPr/>
          <p:nvPr/>
        </p:nvSpPr>
        <p:spPr>
          <a:xfrm>
            <a:off x="6365602" y="503461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5" name="Oval 264">
            <a:extLst>
              <a:ext uri="{FF2B5EF4-FFF2-40B4-BE49-F238E27FC236}">
                <a16:creationId xmlns:a16="http://schemas.microsoft.com/office/drawing/2014/main" id="{E6E8C683-5388-4C1B-BCC9-072946F46BB3}"/>
              </a:ext>
            </a:extLst>
          </p:cNvPr>
          <p:cNvSpPr/>
          <p:nvPr/>
        </p:nvSpPr>
        <p:spPr>
          <a:xfrm>
            <a:off x="6365601" y="522508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6" name="Oval 265">
            <a:extLst>
              <a:ext uri="{FF2B5EF4-FFF2-40B4-BE49-F238E27FC236}">
                <a16:creationId xmlns:a16="http://schemas.microsoft.com/office/drawing/2014/main" id="{EB0879BD-9732-4C8A-8008-5A0A13C7F57F}"/>
              </a:ext>
            </a:extLst>
          </p:cNvPr>
          <p:cNvSpPr/>
          <p:nvPr/>
        </p:nvSpPr>
        <p:spPr>
          <a:xfrm>
            <a:off x="6365600" y="541554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7" name="Oval 266">
            <a:extLst>
              <a:ext uri="{FF2B5EF4-FFF2-40B4-BE49-F238E27FC236}">
                <a16:creationId xmlns:a16="http://schemas.microsoft.com/office/drawing/2014/main" id="{94D999D9-FE2A-469E-96CC-CCECE30CE289}"/>
              </a:ext>
            </a:extLst>
          </p:cNvPr>
          <p:cNvSpPr/>
          <p:nvPr/>
        </p:nvSpPr>
        <p:spPr>
          <a:xfrm>
            <a:off x="6365599" y="560600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8" name="Oval 267">
            <a:extLst>
              <a:ext uri="{FF2B5EF4-FFF2-40B4-BE49-F238E27FC236}">
                <a16:creationId xmlns:a16="http://schemas.microsoft.com/office/drawing/2014/main" id="{14221730-047B-4B23-9E29-952D27F7E5B5}"/>
              </a:ext>
            </a:extLst>
          </p:cNvPr>
          <p:cNvSpPr/>
          <p:nvPr/>
        </p:nvSpPr>
        <p:spPr>
          <a:xfrm>
            <a:off x="6590476" y="4082314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9" name="Oval 268">
            <a:extLst>
              <a:ext uri="{FF2B5EF4-FFF2-40B4-BE49-F238E27FC236}">
                <a16:creationId xmlns:a16="http://schemas.microsoft.com/office/drawing/2014/main" id="{07248E0B-CF11-4C81-AB35-BDC0FC92F9C0}"/>
              </a:ext>
            </a:extLst>
          </p:cNvPr>
          <p:cNvSpPr/>
          <p:nvPr/>
        </p:nvSpPr>
        <p:spPr>
          <a:xfrm>
            <a:off x="6590296" y="4272775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0" name="Oval 269">
            <a:extLst>
              <a:ext uri="{FF2B5EF4-FFF2-40B4-BE49-F238E27FC236}">
                <a16:creationId xmlns:a16="http://schemas.microsoft.com/office/drawing/2014/main" id="{B8BAC435-81A9-4FBA-9424-ADF93A1FCD57}"/>
              </a:ext>
            </a:extLst>
          </p:cNvPr>
          <p:cNvSpPr/>
          <p:nvPr/>
        </p:nvSpPr>
        <p:spPr>
          <a:xfrm>
            <a:off x="6590295" y="446323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1" name="Oval 270">
            <a:extLst>
              <a:ext uri="{FF2B5EF4-FFF2-40B4-BE49-F238E27FC236}">
                <a16:creationId xmlns:a16="http://schemas.microsoft.com/office/drawing/2014/main" id="{9409D21D-4866-40DB-8805-8A6123E61003}"/>
              </a:ext>
            </a:extLst>
          </p:cNvPr>
          <p:cNvSpPr/>
          <p:nvPr/>
        </p:nvSpPr>
        <p:spPr>
          <a:xfrm>
            <a:off x="6590294" y="4653697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2" name="Oval 271">
            <a:extLst>
              <a:ext uri="{FF2B5EF4-FFF2-40B4-BE49-F238E27FC236}">
                <a16:creationId xmlns:a16="http://schemas.microsoft.com/office/drawing/2014/main" id="{A73FB9E8-3535-4AB8-B610-5E66CE0AAD53}"/>
              </a:ext>
            </a:extLst>
          </p:cNvPr>
          <p:cNvSpPr/>
          <p:nvPr/>
        </p:nvSpPr>
        <p:spPr>
          <a:xfrm>
            <a:off x="6590293" y="484415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3" name="Oval 272">
            <a:extLst>
              <a:ext uri="{FF2B5EF4-FFF2-40B4-BE49-F238E27FC236}">
                <a16:creationId xmlns:a16="http://schemas.microsoft.com/office/drawing/2014/main" id="{069B8ABD-3AEB-4941-9C76-1C8C9484ED4C}"/>
              </a:ext>
            </a:extLst>
          </p:cNvPr>
          <p:cNvSpPr/>
          <p:nvPr/>
        </p:nvSpPr>
        <p:spPr>
          <a:xfrm>
            <a:off x="6590292" y="503461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4" name="Oval 273">
            <a:extLst>
              <a:ext uri="{FF2B5EF4-FFF2-40B4-BE49-F238E27FC236}">
                <a16:creationId xmlns:a16="http://schemas.microsoft.com/office/drawing/2014/main" id="{11D0E327-E254-49AE-AB9D-42D4245EF16A}"/>
              </a:ext>
            </a:extLst>
          </p:cNvPr>
          <p:cNvSpPr/>
          <p:nvPr/>
        </p:nvSpPr>
        <p:spPr>
          <a:xfrm>
            <a:off x="6590291" y="522508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5" name="Oval 274">
            <a:extLst>
              <a:ext uri="{FF2B5EF4-FFF2-40B4-BE49-F238E27FC236}">
                <a16:creationId xmlns:a16="http://schemas.microsoft.com/office/drawing/2014/main" id="{B89B517C-20AD-4013-B7BA-B5DF4924DEF8}"/>
              </a:ext>
            </a:extLst>
          </p:cNvPr>
          <p:cNvSpPr/>
          <p:nvPr/>
        </p:nvSpPr>
        <p:spPr>
          <a:xfrm>
            <a:off x="6590290" y="541554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6" name="Oval 275">
            <a:extLst>
              <a:ext uri="{FF2B5EF4-FFF2-40B4-BE49-F238E27FC236}">
                <a16:creationId xmlns:a16="http://schemas.microsoft.com/office/drawing/2014/main" id="{7C2C7AFE-8E41-4BAD-B7BB-BB8C69BEB600}"/>
              </a:ext>
            </a:extLst>
          </p:cNvPr>
          <p:cNvSpPr/>
          <p:nvPr/>
        </p:nvSpPr>
        <p:spPr>
          <a:xfrm>
            <a:off x="6590289" y="560600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7" name="Oval 276">
            <a:extLst>
              <a:ext uri="{FF2B5EF4-FFF2-40B4-BE49-F238E27FC236}">
                <a16:creationId xmlns:a16="http://schemas.microsoft.com/office/drawing/2014/main" id="{BD425655-F629-4DE5-ABB7-479EF0162DA0}"/>
              </a:ext>
            </a:extLst>
          </p:cNvPr>
          <p:cNvSpPr/>
          <p:nvPr/>
        </p:nvSpPr>
        <p:spPr>
          <a:xfrm>
            <a:off x="6807680" y="4082314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8" name="Oval 277">
            <a:extLst>
              <a:ext uri="{FF2B5EF4-FFF2-40B4-BE49-F238E27FC236}">
                <a16:creationId xmlns:a16="http://schemas.microsoft.com/office/drawing/2014/main" id="{E8DAAD33-9A94-4CC1-9CBA-359E5F9EC491}"/>
              </a:ext>
            </a:extLst>
          </p:cNvPr>
          <p:cNvSpPr/>
          <p:nvPr/>
        </p:nvSpPr>
        <p:spPr>
          <a:xfrm>
            <a:off x="6807500" y="4272775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9" name="Oval 278">
            <a:extLst>
              <a:ext uri="{FF2B5EF4-FFF2-40B4-BE49-F238E27FC236}">
                <a16:creationId xmlns:a16="http://schemas.microsoft.com/office/drawing/2014/main" id="{CF320A9A-BC1A-4EA0-B7B5-39E64B9F2B0A}"/>
              </a:ext>
            </a:extLst>
          </p:cNvPr>
          <p:cNvSpPr/>
          <p:nvPr/>
        </p:nvSpPr>
        <p:spPr>
          <a:xfrm>
            <a:off x="6807499" y="446323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0" name="Oval 279">
            <a:extLst>
              <a:ext uri="{FF2B5EF4-FFF2-40B4-BE49-F238E27FC236}">
                <a16:creationId xmlns:a16="http://schemas.microsoft.com/office/drawing/2014/main" id="{284ED16D-930D-487C-B130-590381D3E5F4}"/>
              </a:ext>
            </a:extLst>
          </p:cNvPr>
          <p:cNvSpPr/>
          <p:nvPr/>
        </p:nvSpPr>
        <p:spPr>
          <a:xfrm>
            <a:off x="6807498" y="4653697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1" name="Oval 280">
            <a:extLst>
              <a:ext uri="{FF2B5EF4-FFF2-40B4-BE49-F238E27FC236}">
                <a16:creationId xmlns:a16="http://schemas.microsoft.com/office/drawing/2014/main" id="{4F0A481C-4ACF-488E-B91F-D03A95D5AA90}"/>
              </a:ext>
            </a:extLst>
          </p:cNvPr>
          <p:cNvSpPr/>
          <p:nvPr/>
        </p:nvSpPr>
        <p:spPr>
          <a:xfrm>
            <a:off x="6807497" y="484415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2" name="Oval 281">
            <a:extLst>
              <a:ext uri="{FF2B5EF4-FFF2-40B4-BE49-F238E27FC236}">
                <a16:creationId xmlns:a16="http://schemas.microsoft.com/office/drawing/2014/main" id="{5DA77D73-ADE2-4C7F-9A83-13FA62FB03E8}"/>
              </a:ext>
            </a:extLst>
          </p:cNvPr>
          <p:cNvSpPr/>
          <p:nvPr/>
        </p:nvSpPr>
        <p:spPr>
          <a:xfrm>
            <a:off x="6807496" y="503461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3" name="Oval 282">
            <a:extLst>
              <a:ext uri="{FF2B5EF4-FFF2-40B4-BE49-F238E27FC236}">
                <a16:creationId xmlns:a16="http://schemas.microsoft.com/office/drawing/2014/main" id="{3DAF5176-704C-49BC-8E63-C75B92A93069}"/>
              </a:ext>
            </a:extLst>
          </p:cNvPr>
          <p:cNvSpPr/>
          <p:nvPr/>
        </p:nvSpPr>
        <p:spPr>
          <a:xfrm>
            <a:off x="6807495" y="522508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4" name="Oval 283">
            <a:extLst>
              <a:ext uri="{FF2B5EF4-FFF2-40B4-BE49-F238E27FC236}">
                <a16:creationId xmlns:a16="http://schemas.microsoft.com/office/drawing/2014/main" id="{A036DA97-2C3B-481B-9C87-EE18816ECC8E}"/>
              </a:ext>
            </a:extLst>
          </p:cNvPr>
          <p:cNvSpPr/>
          <p:nvPr/>
        </p:nvSpPr>
        <p:spPr>
          <a:xfrm>
            <a:off x="6807494" y="541554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5" name="Oval 284">
            <a:extLst>
              <a:ext uri="{FF2B5EF4-FFF2-40B4-BE49-F238E27FC236}">
                <a16:creationId xmlns:a16="http://schemas.microsoft.com/office/drawing/2014/main" id="{E456CB27-2243-48DE-8E5B-AB941EE53646}"/>
              </a:ext>
            </a:extLst>
          </p:cNvPr>
          <p:cNvSpPr/>
          <p:nvPr/>
        </p:nvSpPr>
        <p:spPr>
          <a:xfrm>
            <a:off x="6807493" y="560600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6" name="Oval 285">
            <a:extLst>
              <a:ext uri="{FF2B5EF4-FFF2-40B4-BE49-F238E27FC236}">
                <a16:creationId xmlns:a16="http://schemas.microsoft.com/office/drawing/2014/main" id="{54D2E105-4991-4C3C-80B8-AAC65315B37C}"/>
              </a:ext>
            </a:extLst>
          </p:cNvPr>
          <p:cNvSpPr/>
          <p:nvPr/>
        </p:nvSpPr>
        <p:spPr>
          <a:xfrm>
            <a:off x="7024884" y="4082314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7" name="Oval 286">
            <a:extLst>
              <a:ext uri="{FF2B5EF4-FFF2-40B4-BE49-F238E27FC236}">
                <a16:creationId xmlns:a16="http://schemas.microsoft.com/office/drawing/2014/main" id="{EB4D6D94-EBF9-46E2-BF0C-A905B199D976}"/>
              </a:ext>
            </a:extLst>
          </p:cNvPr>
          <p:cNvSpPr/>
          <p:nvPr/>
        </p:nvSpPr>
        <p:spPr>
          <a:xfrm>
            <a:off x="7024704" y="4272775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8" name="Oval 287">
            <a:extLst>
              <a:ext uri="{FF2B5EF4-FFF2-40B4-BE49-F238E27FC236}">
                <a16:creationId xmlns:a16="http://schemas.microsoft.com/office/drawing/2014/main" id="{34358E47-9F31-46E4-9C8F-F9769D2EDF7C}"/>
              </a:ext>
            </a:extLst>
          </p:cNvPr>
          <p:cNvSpPr/>
          <p:nvPr/>
        </p:nvSpPr>
        <p:spPr>
          <a:xfrm>
            <a:off x="7024703" y="446323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9" name="Oval 288">
            <a:extLst>
              <a:ext uri="{FF2B5EF4-FFF2-40B4-BE49-F238E27FC236}">
                <a16:creationId xmlns:a16="http://schemas.microsoft.com/office/drawing/2014/main" id="{FC9F5AEC-B27D-4276-B6FE-F8E20F8C5C77}"/>
              </a:ext>
            </a:extLst>
          </p:cNvPr>
          <p:cNvSpPr/>
          <p:nvPr/>
        </p:nvSpPr>
        <p:spPr>
          <a:xfrm>
            <a:off x="7024702" y="4653697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0" name="Oval 289">
            <a:extLst>
              <a:ext uri="{FF2B5EF4-FFF2-40B4-BE49-F238E27FC236}">
                <a16:creationId xmlns:a16="http://schemas.microsoft.com/office/drawing/2014/main" id="{C490C115-1B63-4064-B987-259888DA3DA9}"/>
              </a:ext>
            </a:extLst>
          </p:cNvPr>
          <p:cNvSpPr/>
          <p:nvPr/>
        </p:nvSpPr>
        <p:spPr>
          <a:xfrm>
            <a:off x="7024701" y="484415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1" name="Oval 290">
            <a:extLst>
              <a:ext uri="{FF2B5EF4-FFF2-40B4-BE49-F238E27FC236}">
                <a16:creationId xmlns:a16="http://schemas.microsoft.com/office/drawing/2014/main" id="{D7372876-4FB4-40FA-A6F7-C4E33FB60DEE}"/>
              </a:ext>
            </a:extLst>
          </p:cNvPr>
          <p:cNvSpPr/>
          <p:nvPr/>
        </p:nvSpPr>
        <p:spPr>
          <a:xfrm>
            <a:off x="7024700" y="503461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2" name="Oval 291">
            <a:extLst>
              <a:ext uri="{FF2B5EF4-FFF2-40B4-BE49-F238E27FC236}">
                <a16:creationId xmlns:a16="http://schemas.microsoft.com/office/drawing/2014/main" id="{CE957B8B-EE78-412B-8B10-2D90740A1FAB}"/>
              </a:ext>
            </a:extLst>
          </p:cNvPr>
          <p:cNvSpPr/>
          <p:nvPr/>
        </p:nvSpPr>
        <p:spPr>
          <a:xfrm>
            <a:off x="7024699" y="522508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3" name="Oval 292">
            <a:extLst>
              <a:ext uri="{FF2B5EF4-FFF2-40B4-BE49-F238E27FC236}">
                <a16:creationId xmlns:a16="http://schemas.microsoft.com/office/drawing/2014/main" id="{170E08D7-6BFC-44CB-B243-953ABF87AF50}"/>
              </a:ext>
            </a:extLst>
          </p:cNvPr>
          <p:cNvSpPr/>
          <p:nvPr/>
        </p:nvSpPr>
        <p:spPr>
          <a:xfrm>
            <a:off x="7024698" y="541554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4" name="Oval 293">
            <a:extLst>
              <a:ext uri="{FF2B5EF4-FFF2-40B4-BE49-F238E27FC236}">
                <a16:creationId xmlns:a16="http://schemas.microsoft.com/office/drawing/2014/main" id="{809CE340-B676-45A2-9AE0-0680F87430AC}"/>
              </a:ext>
            </a:extLst>
          </p:cNvPr>
          <p:cNvSpPr/>
          <p:nvPr/>
        </p:nvSpPr>
        <p:spPr>
          <a:xfrm>
            <a:off x="7024697" y="560600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5" name="Oval 294">
            <a:extLst>
              <a:ext uri="{FF2B5EF4-FFF2-40B4-BE49-F238E27FC236}">
                <a16:creationId xmlns:a16="http://schemas.microsoft.com/office/drawing/2014/main" id="{0203344D-64AA-4706-B136-36CA0706B340}"/>
              </a:ext>
            </a:extLst>
          </p:cNvPr>
          <p:cNvSpPr/>
          <p:nvPr/>
        </p:nvSpPr>
        <p:spPr>
          <a:xfrm>
            <a:off x="7242088" y="4082314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6" name="Oval 295">
            <a:extLst>
              <a:ext uri="{FF2B5EF4-FFF2-40B4-BE49-F238E27FC236}">
                <a16:creationId xmlns:a16="http://schemas.microsoft.com/office/drawing/2014/main" id="{3A44814C-97CE-4139-A33D-B1159C8E7691}"/>
              </a:ext>
            </a:extLst>
          </p:cNvPr>
          <p:cNvSpPr/>
          <p:nvPr/>
        </p:nvSpPr>
        <p:spPr>
          <a:xfrm>
            <a:off x="7241908" y="4272775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7" name="Oval 296">
            <a:extLst>
              <a:ext uri="{FF2B5EF4-FFF2-40B4-BE49-F238E27FC236}">
                <a16:creationId xmlns:a16="http://schemas.microsoft.com/office/drawing/2014/main" id="{408B9FAF-7B25-4301-8FEA-326754C9B7F4}"/>
              </a:ext>
            </a:extLst>
          </p:cNvPr>
          <p:cNvSpPr/>
          <p:nvPr/>
        </p:nvSpPr>
        <p:spPr>
          <a:xfrm>
            <a:off x="7241907" y="446323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8" name="Oval 297">
            <a:extLst>
              <a:ext uri="{FF2B5EF4-FFF2-40B4-BE49-F238E27FC236}">
                <a16:creationId xmlns:a16="http://schemas.microsoft.com/office/drawing/2014/main" id="{53923193-C398-4B6B-8FE2-D937D83474DE}"/>
              </a:ext>
            </a:extLst>
          </p:cNvPr>
          <p:cNvSpPr/>
          <p:nvPr/>
        </p:nvSpPr>
        <p:spPr>
          <a:xfrm>
            <a:off x="7241906" y="4653697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9" name="Oval 298">
            <a:extLst>
              <a:ext uri="{FF2B5EF4-FFF2-40B4-BE49-F238E27FC236}">
                <a16:creationId xmlns:a16="http://schemas.microsoft.com/office/drawing/2014/main" id="{58515A91-09C9-4793-B6D3-914DFCAAA9A0}"/>
              </a:ext>
            </a:extLst>
          </p:cNvPr>
          <p:cNvSpPr/>
          <p:nvPr/>
        </p:nvSpPr>
        <p:spPr>
          <a:xfrm>
            <a:off x="7241905" y="484415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0" name="Oval 299">
            <a:extLst>
              <a:ext uri="{FF2B5EF4-FFF2-40B4-BE49-F238E27FC236}">
                <a16:creationId xmlns:a16="http://schemas.microsoft.com/office/drawing/2014/main" id="{F5A44190-E66C-404D-A488-0FC8359E6CEB}"/>
              </a:ext>
            </a:extLst>
          </p:cNvPr>
          <p:cNvSpPr/>
          <p:nvPr/>
        </p:nvSpPr>
        <p:spPr>
          <a:xfrm>
            <a:off x="7241904" y="503461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1" name="Oval 300">
            <a:extLst>
              <a:ext uri="{FF2B5EF4-FFF2-40B4-BE49-F238E27FC236}">
                <a16:creationId xmlns:a16="http://schemas.microsoft.com/office/drawing/2014/main" id="{8AF36BA9-BD32-45C4-A545-70F9307E4296}"/>
              </a:ext>
            </a:extLst>
          </p:cNvPr>
          <p:cNvSpPr/>
          <p:nvPr/>
        </p:nvSpPr>
        <p:spPr>
          <a:xfrm>
            <a:off x="7241903" y="522508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2" name="Oval 301">
            <a:extLst>
              <a:ext uri="{FF2B5EF4-FFF2-40B4-BE49-F238E27FC236}">
                <a16:creationId xmlns:a16="http://schemas.microsoft.com/office/drawing/2014/main" id="{12D60F68-0A74-4147-9C7C-D1C39D88D227}"/>
              </a:ext>
            </a:extLst>
          </p:cNvPr>
          <p:cNvSpPr/>
          <p:nvPr/>
        </p:nvSpPr>
        <p:spPr>
          <a:xfrm>
            <a:off x="7241902" y="5415541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3" name="Oval 302">
            <a:extLst>
              <a:ext uri="{FF2B5EF4-FFF2-40B4-BE49-F238E27FC236}">
                <a16:creationId xmlns:a16="http://schemas.microsoft.com/office/drawing/2014/main" id="{0CB71259-470D-44BE-AE02-ADC67149FDAF}"/>
              </a:ext>
            </a:extLst>
          </p:cNvPr>
          <p:cNvSpPr/>
          <p:nvPr/>
        </p:nvSpPr>
        <p:spPr>
          <a:xfrm>
            <a:off x="7241901" y="560600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4" name="Oval 303">
            <a:extLst>
              <a:ext uri="{FF2B5EF4-FFF2-40B4-BE49-F238E27FC236}">
                <a16:creationId xmlns:a16="http://schemas.microsoft.com/office/drawing/2014/main" id="{73B1105E-451D-4F6D-B753-4A772816B5AE}"/>
              </a:ext>
            </a:extLst>
          </p:cNvPr>
          <p:cNvSpPr/>
          <p:nvPr/>
        </p:nvSpPr>
        <p:spPr>
          <a:xfrm>
            <a:off x="1112293" y="4104695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5" name="Oval 304">
            <a:extLst>
              <a:ext uri="{FF2B5EF4-FFF2-40B4-BE49-F238E27FC236}">
                <a16:creationId xmlns:a16="http://schemas.microsoft.com/office/drawing/2014/main" id="{07327614-CEEB-40E5-B408-96A9A913F2AE}"/>
              </a:ext>
            </a:extLst>
          </p:cNvPr>
          <p:cNvSpPr/>
          <p:nvPr/>
        </p:nvSpPr>
        <p:spPr>
          <a:xfrm>
            <a:off x="1328332" y="4104694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6" name="Oval 305">
            <a:extLst>
              <a:ext uri="{FF2B5EF4-FFF2-40B4-BE49-F238E27FC236}">
                <a16:creationId xmlns:a16="http://schemas.microsoft.com/office/drawing/2014/main" id="{5AA6E3D1-3E9C-4BA7-927C-92065AB48AE5}"/>
              </a:ext>
            </a:extLst>
          </p:cNvPr>
          <p:cNvSpPr/>
          <p:nvPr/>
        </p:nvSpPr>
        <p:spPr>
          <a:xfrm>
            <a:off x="1544371" y="4104695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7" name="Oval 306">
            <a:extLst>
              <a:ext uri="{FF2B5EF4-FFF2-40B4-BE49-F238E27FC236}">
                <a16:creationId xmlns:a16="http://schemas.microsoft.com/office/drawing/2014/main" id="{CCFC682E-76FF-4679-9AA6-D8268AE40B87}"/>
              </a:ext>
            </a:extLst>
          </p:cNvPr>
          <p:cNvSpPr/>
          <p:nvPr/>
        </p:nvSpPr>
        <p:spPr>
          <a:xfrm>
            <a:off x="1760410" y="4104694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8" name="Oval 307">
            <a:extLst>
              <a:ext uri="{FF2B5EF4-FFF2-40B4-BE49-F238E27FC236}">
                <a16:creationId xmlns:a16="http://schemas.microsoft.com/office/drawing/2014/main" id="{339A3243-6CE2-4F76-B34E-5974DD78ED62}"/>
              </a:ext>
            </a:extLst>
          </p:cNvPr>
          <p:cNvSpPr/>
          <p:nvPr/>
        </p:nvSpPr>
        <p:spPr>
          <a:xfrm>
            <a:off x="1976449" y="4104695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9" name="Oval 308">
            <a:extLst>
              <a:ext uri="{FF2B5EF4-FFF2-40B4-BE49-F238E27FC236}">
                <a16:creationId xmlns:a16="http://schemas.microsoft.com/office/drawing/2014/main" id="{F18B0419-00F2-4EC7-86EB-4336C8319A5C}"/>
              </a:ext>
            </a:extLst>
          </p:cNvPr>
          <p:cNvSpPr/>
          <p:nvPr/>
        </p:nvSpPr>
        <p:spPr>
          <a:xfrm>
            <a:off x="2192488" y="4104694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0" name="Rectangle 309">
                <a:extLst>
                  <a:ext uri="{FF2B5EF4-FFF2-40B4-BE49-F238E27FC236}">
                    <a16:creationId xmlns:a16="http://schemas.microsoft.com/office/drawing/2014/main" id="{FA4796AD-B729-4C08-9F7F-61F1FEECC410}"/>
                  </a:ext>
                </a:extLst>
              </p:cNvPr>
              <p:cNvSpPr/>
              <p:nvPr/>
            </p:nvSpPr>
            <p:spPr>
              <a:xfrm>
                <a:off x="1412221" y="3712982"/>
                <a:ext cx="74251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solidFill>
                      <a:prstClr val="black"/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>
                    <a:solidFill>
                      <a:prstClr val="black"/>
                    </a:solidFill>
                  </a:rPr>
                  <a:t> 3 </a:t>
                </a:r>
                <a:endParaRPr lang="en-GB" dirty="0"/>
              </a:p>
            </p:txBody>
          </p:sp>
        </mc:Choice>
        <mc:Fallback xmlns="">
          <p:sp>
            <p:nvSpPr>
              <p:cNvPr id="310" name="Rectangle 309">
                <a:extLst>
                  <a:ext uri="{FF2B5EF4-FFF2-40B4-BE49-F238E27FC236}">
                    <a16:creationId xmlns:a16="http://schemas.microsoft.com/office/drawing/2014/main" id="{FA4796AD-B729-4C08-9F7F-61F1FEECC4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2221" y="3712982"/>
                <a:ext cx="742511" cy="369332"/>
              </a:xfrm>
              <a:prstGeom prst="rect">
                <a:avLst/>
              </a:prstGeom>
              <a:blipFill>
                <a:blip r:embed="rId6"/>
                <a:stretch>
                  <a:fillRect l="-7438" t="-8197" r="-6612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1" name="Rectangle: Rounded Corners 310">
            <a:extLst>
              <a:ext uri="{FF2B5EF4-FFF2-40B4-BE49-F238E27FC236}">
                <a16:creationId xmlns:a16="http://schemas.microsoft.com/office/drawing/2014/main" id="{A57EA933-ACD9-4DC1-AD49-1C48B72D0604}"/>
              </a:ext>
            </a:extLst>
          </p:cNvPr>
          <p:cNvSpPr/>
          <p:nvPr/>
        </p:nvSpPr>
        <p:spPr>
          <a:xfrm>
            <a:off x="1088524" y="4077104"/>
            <a:ext cx="434408" cy="226503"/>
          </a:xfrm>
          <a:prstGeom prst="round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2" name="Rectangle: Rounded Corners 311">
            <a:extLst>
              <a:ext uri="{FF2B5EF4-FFF2-40B4-BE49-F238E27FC236}">
                <a16:creationId xmlns:a16="http://schemas.microsoft.com/office/drawing/2014/main" id="{2AACA24A-152B-406D-B519-B0AED8EC7113}"/>
              </a:ext>
            </a:extLst>
          </p:cNvPr>
          <p:cNvSpPr/>
          <p:nvPr/>
        </p:nvSpPr>
        <p:spPr>
          <a:xfrm>
            <a:off x="1522932" y="4075331"/>
            <a:ext cx="434408" cy="226503"/>
          </a:xfrm>
          <a:prstGeom prst="round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3" name="Rectangle: Rounded Corners 312">
            <a:extLst>
              <a:ext uri="{FF2B5EF4-FFF2-40B4-BE49-F238E27FC236}">
                <a16:creationId xmlns:a16="http://schemas.microsoft.com/office/drawing/2014/main" id="{1CD958B0-7D27-4164-B57F-FB47A879693C}"/>
              </a:ext>
            </a:extLst>
          </p:cNvPr>
          <p:cNvSpPr/>
          <p:nvPr/>
        </p:nvSpPr>
        <p:spPr>
          <a:xfrm>
            <a:off x="1956517" y="4073521"/>
            <a:ext cx="434408" cy="226503"/>
          </a:xfrm>
          <a:prstGeom prst="round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4" name="Oval 313">
            <a:extLst>
              <a:ext uri="{FF2B5EF4-FFF2-40B4-BE49-F238E27FC236}">
                <a16:creationId xmlns:a16="http://schemas.microsoft.com/office/drawing/2014/main" id="{ED41D82D-B94D-4AEB-9034-2D79E44FCD24}"/>
              </a:ext>
            </a:extLst>
          </p:cNvPr>
          <p:cNvSpPr/>
          <p:nvPr/>
        </p:nvSpPr>
        <p:spPr>
          <a:xfrm>
            <a:off x="1112293" y="432147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5" name="Oval 314">
            <a:extLst>
              <a:ext uri="{FF2B5EF4-FFF2-40B4-BE49-F238E27FC236}">
                <a16:creationId xmlns:a16="http://schemas.microsoft.com/office/drawing/2014/main" id="{506E82B4-CA0F-4356-9C38-196B7EA16545}"/>
              </a:ext>
            </a:extLst>
          </p:cNvPr>
          <p:cNvSpPr/>
          <p:nvPr/>
        </p:nvSpPr>
        <p:spPr>
          <a:xfrm>
            <a:off x="1328332" y="43214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6" name="Oval 315">
            <a:extLst>
              <a:ext uri="{FF2B5EF4-FFF2-40B4-BE49-F238E27FC236}">
                <a16:creationId xmlns:a16="http://schemas.microsoft.com/office/drawing/2014/main" id="{DBF56438-5EE9-41AA-9695-00A1AE790C99}"/>
              </a:ext>
            </a:extLst>
          </p:cNvPr>
          <p:cNvSpPr/>
          <p:nvPr/>
        </p:nvSpPr>
        <p:spPr>
          <a:xfrm>
            <a:off x="1544371" y="432147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7" name="Oval 316">
            <a:extLst>
              <a:ext uri="{FF2B5EF4-FFF2-40B4-BE49-F238E27FC236}">
                <a16:creationId xmlns:a16="http://schemas.microsoft.com/office/drawing/2014/main" id="{C66697C2-54B5-45BB-846C-33A2BBF04A7F}"/>
              </a:ext>
            </a:extLst>
          </p:cNvPr>
          <p:cNvSpPr/>
          <p:nvPr/>
        </p:nvSpPr>
        <p:spPr>
          <a:xfrm>
            <a:off x="1760410" y="43214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8" name="Oval 317">
            <a:extLst>
              <a:ext uri="{FF2B5EF4-FFF2-40B4-BE49-F238E27FC236}">
                <a16:creationId xmlns:a16="http://schemas.microsoft.com/office/drawing/2014/main" id="{B574EBB4-712C-4E35-BD3B-855E35DFF66C}"/>
              </a:ext>
            </a:extLst>
          </p:cNvPr>
          <p:cNvSpPr/>
          <p:nvPr/>
        </p:nvSpPr>
        <p:spPr>
          <a:xfrm>
            <a:off x="1976449" y="432147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9" name="Oval 318">
            <a:extLst>
              <a:ext uri="{FF2B5EF4-FFF2-40B4-BE49-F238E27FC236}">
                <a16:creationId xmlns:a16="http://schemas.microsoft.com/office/drawing/2014/main" id="{0A1ED20E-53A0-4358-BB28-98BDDD03FC13}"/>
              </a:ext>
            </a:extLst>
          </p:cNvPr>
          <p:cNvSpPr/>
          <p:nvPr/>
        </p:nvSpPr>
        <p:spPr>
          <a:xfrm>
            <a:off x="2192488" y="43214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0" name="Oval 319">
            <a:extLst>
              <a:ext uri="{FF2B5EF4-FFF2-40B4-BE49-F238E27FC236}">
                <a16:creationId xmlns:a16="http://schemas.microsoft.com/office/drawing/2014/main" id="{36B907A2-2BCC-4540-B7AD-C3CFBDCED89E}"/>
              </a:ext>
            </a:extLst>
          </p:cNvPr>
          <p:cNvSpPr/>
          <p:nvPr/>
        </p:nvSpPr>
        <p:spPr>
          <a:xfrm>
            <a:off x="1112293" y="450712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1" name="Oval 320">
            <a:extLst>
              <a:ext uri="{FF2B5EF4-FFF2-40B4-BE49-F238E27FC236}">
                <a16:creationId xmlns:a16="http://schemas.microsoft.com/office/drawing/2014/main" id="{967725DF-7D8F-4360-9FFC-7D32E7945197}"/>
              </a:ext>
            </a:extLst>
          </p:cNvPr>
          <p:cNvSpPr/>
          <p:nvPr/>
        </p:nvSpPr>
        <p:spPr>
          <a:xfrm>
            <a:off x="1328332" y="450712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2" name="Oval 321">
            <a:extLst>
              <a:ext uri="{FF2B5EF4-FFF2-40B4-BE49-F238E27FC236}">
                <a16:creationId xmlns:a16="http://schemas.microsoft.com/office/drawing/2014/main" id="{8CACBCC8-9AA6-4570-AAF2-FD9055656540}"/>
              </a:ext>
            </a:extLst>
          </p:cNvPr>
          <p:cNvSpPr/>
          <p:nvPr/>
        </p:nvSpPr>
        <p:spPr>
          <a:xfrm>
            <a:off x="1544371" y="450712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3" name="Oval 322">
            <a:extLst>
              <a:ext uri="{FF2B5EF4-FFF2-40B4-BE49-F238E27FC236}">
                <a16:creationId xmlns:a16="http://schemas.microsoft.com/office/drawing/2014/main" id="{A0A85587-FB7E-4BC2-92DC-B8A7BC781C26}"/>
              </a:ext>
            </a:extLst>
          </p:cNvPr>
          <p:cNvSpPr/>
          <p:nvPr/>
        </p:nvSpPr>
        <p:spPr>
          <a:xfrm>
            <a:off x="1760410" y="450712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4" name="Oval 323">
            <a:extLst>
              <a:ext uri="{FF2B5EF4-FFF2-40B4-BE49-F238E27FC236}">
                <a16:creationId xmlns:a16="http://schemas.microsoft.com/office/drawing/2014/main" id="{7BE6141E-9CCB-4AEA-848D-E72313910719}"/>
              </a:ext>
            </a:extLst>
          </p:cNvPr>
          <p:cNvSpPr/>
          <p:nvPr/>
        </p:nvSpPr>
        <p:spPr>
          <a:xfrm>
            <a:off x="1976449" y="450712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5" name="Oval 324">
            <a:extLst>
              <a:ext uri="{FF2B5EF4-FFF2-40B4-BE49-F238E27FC236}">
                <a16:creationId xmlns:a16="http://schemas.microsoft.com/office/drawing/2014/main" id="{85F58713-4E78-4640-8E3B-C8E32AF26AEC}"/>
              </a:ext>
            </a:extLst>
          </p:cNvPr>
          <p:cNvSpPr/>
          <p:nvPr/>
        </p:nvSpPr>
        <p:spPr>
          <a:xfrm>
            <a:off x="2192488" y="450712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6" name="Oval 325">
            <a:extLst>
              <a:ext uri="{FF2B5EF4-FFF2-40B4-BE49-F238E27FC236}">
                <a16:creationId xmlns:a16="http://schemas.microsoft.com/office/drawing/2014/main" id="{A17CD403-390E-45C2-B273-E468037142A1}"/>
              </a:ext>
            </a:extLst>
          </p:cNvPr>
          <p:cNvSpPr/>
          <p:nvPr/>
        </p:nvSpPr>
        <p:spPr>
          <a:xfrm>
            <a:off x="1112293" y="469277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7" name="Oval 326">
            <a:extLst>
              <a:ext uri="{FF2B5EF4-FFF2-40B4-BE49-F238E27FC236}">
                <a16:creationId xmlns:a16="http://schemas.microsoft.com/office/drawing/2014/main" id="{8F62FBEF-1B84-43BA-A34C-5666E3133E91}"/>
              </a:ext>
            </a:extLst>
          </p:cNvPr>
          <p:cNvSpPr/>
          <p:nvPr/>
        </p:nvSpPr>
        <p:spPr>
          <a:xfrm>
            <a:off x="1328332" y="46927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8" name="Oval 327">
            <a:extLst>
              <a:ext uri="{FF2B5EF4-FFF2-40B4-BE49-F238E27FC236}">
                <a16:creationId xmlns:a16="http://schemas.microsoft.com/office/drawing/2014/main" id="{537E5F76-5AA1-4054-83C6-E2A6DB596A10}"/>
              </a:ext>
            </a:extLst>
          </p:cNvPr>
          <p:cNvSpPr/>
          <p:nvPr/>
        </p:nvSpPr>
        <p:spPr>
          <a:xfrm>
            <a:off x="1544371" y="469277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9" name="Oval 328">
            <a:extLst>
              <a:ext uri="{FF2B5EF4-FFF2-40B4-BE49-F238E27FC236}">
                <a16:creationId xmlns:a16="http://schemas.microsoft.com/office/drawing/2014/main" id="{618FFA4E-AAD5-49F3-AFAB-53195CF76813}"/>
              </a:ext>
            </a:extLst>
          </p:cNvPr>
          <p:cNvSpPr/>
          <p:nvPr/>
        </p:nvSpPr>
        <p:spPr>
          <a:xfrm>
            <a:off x="1760410" y="46927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0" name="Oval 329">
            <a:extLst>
              <a:ext uri="{FF2B5EF4-FFF2-40B4-BE49-F238E27FC236}">
                <a16:creationId xmlns:a16="http://schemas.microsoft.com/office/drawing/2014/main" id="{1186672F-D272-4CAA-BD85-CF757FF62CCB}"/>
              </a:ext>
            </a:extLst>
          </p:cNvPr>
          <p:cNvSpPr/>
          <p:nvPr/>
        </p:nvSpPr>
        <p:spPr>
          <a:xfrm>
            <a:off x="1976449" y="469277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1" name="Oval 330">
            <a:extLst>
              <a:ext uri="{FF2B5EF4-FFF2-40B4-BE49-F238E27FC236}">
                <a16:creationId xmlns:a16="http://schemas.microsoft.com/office/drawing/2014/main" id="{49FBB29E-8ED2-47F1-9A68-E1F1CE9DFE52}"/>
              </a:ext>
            </a:extLst>
          </p:cNvPr>
          <p:cNvSpPr/>
          <p:nvPr/>
        </p:nvSpPr>
        <p:spPr>
          <a:xfrm>
            <a:off x="2192488" y="46927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2" name="Oval 331">
            <a:extLst>
              <a:ext uri="{FF2B5EF4-FFF2-40B4-BE49-F238E27FC236}">
                <a16:creationId xmlns:a16="http://schemas.microsoft.com/office/drawing/2014/main" id="{18349B0C-27E2-4BFF-B966-A3D15613D282}"/>
              </a:ext>
            </a:extLst>
          </p:cNvPr>
          <p:cNvSpPr/>
          <p:nvPr/>
        </p:nvSpPr>
        <p:spPr>
          <a:xfrm>
            <a:off x="1112293" y="487842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3" name="Oval 332">
            <a:extLst>
              <a:ext uri="{FF2B5EF4-FFF2-40B4-BE49-F238E27FC236}">
                <a16:creationId xmlns:a16="http://schemas.microsoft.com/office/drawing/2014/main" id="{D7443FFA-9933-4A70-8EB5-27C750A6102B}"/>
              </a:ext>
            </a:extLst>
          </p:cNvPr>
          <p:cNvSpPr/>
          <p:nvPr/>
        </p:nvSpPr>
        <p:spPr>
          <a:xfrm>
            <a:off x="1328332" y="487842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4" name="Oval 333">
            <a:extLst>
              <a:ext uri="{FF2B5EF4-FFF2-40B4-BE49-F238E27FC236}">
                <a16:creationId xmlns:a16="http://schemas.microsoft.com/office/drawing/2014/main" id="{454ACC80-DA67-4F20-96C3-AC7E706EDD94}"/>
              </a:ext>
            </a:extLst>
          </p:cNvPr>
          <p:cNvSpPr/>
          <p:nvPr/>
        </p:nvSpPr>
        <p:spPr>
          <a:xfrm>
            <a:off x="1544371" y="487842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5" name="Oval 334">
            <a:extLst>
              <a:ext uri="{FF2B5EF4-FFF2-40B4-BE49-F238E27FC236}">
                <a16:creationId xmlns:a16="http://schemas.microsoft.com/office/drawing/2014/main" id="{BDEFE960-8A88-4E00-9712-61E2396A313B}"/>
              </a:ext>
            </a:extLst>
          </p:cNvPr>
          <p:cNvSpPr/>
          <p:nvPr/>
        </p:nvSpPr>
        <p:spPr>
          <a:xfrm>
            <a:off x="1760410" y="487842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6" name="Oval 335">
            <a:extLst>
              <a:ext uri="{FF2B5EF4-FFF2-40B4-BE49-F238E27FC236}">
                <a16:creationId xmlns:a16="http://schemas.microsoft.com/office/drawing/2014/main" id="{EA154FFD-35D0-4C90-ACCA-84B2C99DA4A4}"/>
              </a:ext>
            </a:extLst>
          </p:cNvPr>
          <p:cNvSpPr/>
          <p:nvPr/>
        </p:nvSpPr>
        <p:spPr>
          <a:xfrm>
            <a:off x="1976449" y="487842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7" name="Oval 336">
            <a:extLst>
              <a:ext uri="{FF2B5EF4-FFF2-40B4-BE49-F238E27FC236}">
                <a16:creationId xmlns:a16="http://schemas.microsoft.com/office/drawing/2014/main" id="{653EEFE9-985F-4567-8079-E1DEFBB11868}"/>
              </a:ext>
            </a:extLst>
          </p:cNvPr>
          <p:cNvSpPr/>
          <p:nvPr/>
        </p:nvSpPr>
        <p:spPr>
          <a:xfrm>
            <a:off x="2192488" y="487842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8" name="Oval 337">
            <a:extLst>
              <a:ext uri="{FF2B5EF4-FFF2-40B4-BE49-F238E27FC236}">
                <a16:creationId xmlns:a16="http://schemas.microsoft.com/office/drawing/2014/main" id="{B7F2E6BE-0F19-4485-8737-B6FC9F8B7E0D}"/>
              </a:ext>
            </a:extLst>
          </p:cNvPr>
          <p:cNvSpPr/>
          <p:nvPr/>
        </p:nvSpPr>
        <p:spPr>
          <a:xfrm>
            <a:off x="1112293" y="506407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9" name="Oval 338">
            <a:extLst>
              <a:ext uri="{FF2B5EF4-FFF2-40B4-BE49-F238E27FC236}">
                <a16:creationId xmlns:a16="http://schemas.microsoft.com/office/drawing/2014/main" id="{142AD398-AB84-4917-8101-822354FC22CD}"/>
              </a:ext>
            </a:extLst>
          </p:cNvPr>
          <p:cNvSpPr/>
          <p:nvPr/>
        </p:nvSpPr>
        <p:spPr>
          <a:xfrm>
            <a:off x="1328332" y="50640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0" name="Oval 339">
            <a:extLst>
              <a:ext uri="{FF2B5EF4-FFF2-40B4-BE49-F238E27FC236}">
                <a16:creationId xmlns:a16="http://schemas.microsoft.com/office/drawing/2014/main" id="{6AF0494C-46B9-4952-9592-0C3DCF4E7A7D}"/>
              </a:ext>
            </a:extLst>
          </p:cNvPr>
          <p:cNvSpPr/>
          <p:nvPr/>
        </p:nvSpPr>
        <p:spPr>
          <a:xfrm>
            <a:off x="1544371" y="506407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1" name="Oval 340">
            <a:extLst>
              <a:ext uri="{FF2B5EF4-FFF2-40B4-BE49-F238E27FC236}">
                <a16:creationId xmlns:a16="http://schemas.microsoft.com/office/drawing/2014/main" id="{F712A624-25C8-4045-B63C-6CC2F4893301}"/>
              </a:ext>
            </a:extLst>
          </p:cNvPr>
          <p:cNvSpPr/>
          <p:nvPr/>
        </p:nvSpPr>
        <p:spPr>
          <a:xfrm>
            <a:off x="1760410" y="50640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2" name="Oval 341">
            <a:extLst>
              <a:ext uri="{FF2B5EF4-FFF2-40B4-BE49-F238E27FC236}">
                <a16:creationId xmlns:a16="http://schemas.microsoft.com/office/drawing/2014/main" id="{0B801056-C988-40AD-953E-B152087BDA52}"/>
              </a:ext>
            </a:extLst>
          </p:cNvPr>
          <p:cNvSpPr/>
          <p:nvPr/>
        </p:nvSpPr>
        <p:spPr>
          <a:xfrm>
            <a:off x="1976449" y="506407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3" name="Oval 342">
            <a:extLst>
              <a:ext uri="{FF2B5EF4-FFF2-40B4-BE49-F238E27FC236}">
                <a16:creationId xmlns:a16="http://schemas.microsoft.com/office/drawing/2014/main" id="{3FC5D097-5660-4FD4-AB8E-9DA452609478}"/>
              </a:ext>
            </a:extLst>
          </p:cNvPr>
          <p:cNvSpPr/>
          <p:nvPr/>
        </p:nvSpPr>
        <p:spPr>
          <a:xfrm>
            <a:off x="2192488" y="50640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4" name="Oval 343">
            <a:extLst>
              <a:ext uri="{FF2B5EF4-FFF2-40B4-BE49-F238E27FC236}">
                <a16:creationId xmlns:a16="http://schemas.microsoft.com/office/drawing/2014/main" id="{8DEA9D47-6C73-4D12-BD2A-8876E764A08A}"/>
              </a:ext>
            </a:extLst>
          </p:cNvPr>
          <p:cNvSpPr/>
          <p:nvPr/>
        </p:nvSpPr>
        <p:spPr>
          <a:xfrm>
            <a:off x="1112293" y="524972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5" name="Oval 344">
            <a:extLst>
              <a:ext uri="{FF2B5EF4-FFF2-40B4-BE49-F238E27FC236}">
                <a16:creationId xmlns:a16="http://schemas.microsoft.com/office/drawing/2014/main" id="{79C04BAC-EC70-4298-B4C7-E07B430F7968}"/>
              </a:ext>
            </a:extLst>
          </p:cNvPr>
          <p:cNvSpPr/>
          <p:nvPr/>
        </p:nvSpPr>
        <p:spPr>
          <a:xfrm>
            <a:off x="1328332" y="524972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6" name="Oval 345">
            <a:extLst>
              <a:ext uri="{FF2B5EF4-FFF2-40B4-BE49-F238E27FC236}">
                <a16:creationId xmlns:a16="http://schemas.microsoft.com/office/drawing/2014/main" id="{26573060-35E4-45CE-A4F4-199E972B0C90}"/>
              </a:ext>
            </a:extLst>
          </p:cNvPr>
          <p:cNvSpPr/>
          <p:nvPr/>
        </p:nvSpPr>
        <p:spPr>
          <a:xfrm>
            <a:off x="1544371" y="524972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7" name="Oval 346">
            <a:extLst>
              <a:ext uri="{FF2B5EF4-FFF2-40B4-BE49-F238E27FC236}">
                <a16:creationId xmlns:a16="http://schemas.microsoft.com/office/drawing/2014/main" id="{E4889FB2-087D-4559-B650-03188AE4AC62}"/>
              </a:ext>
            </a:extLst>
          </p:cNvPr>
          <p:cNvSpPr/>
          <p:nvPr/>
        </p:nvSpPr>
        <p:spPr>
          <a:xfrm>
            <a:off x="1760410" y="524972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8" name="Oval 347">
            <a:extLst>
              <a:ext uri="{FF2B5EF4-FFF2-40B4-BE49-F238E27FC236}">
                <a16:creationId xmlns:a16="http://schemas.microsoft.com/office/drawing/2014/main" id="{61CB5710-AB9C-4F74-A0AC-F98E639D6612}"/>
              </a:ext>
            </a:extLst>
          </p:cNvPr>
          <p:cNvSpPr/>
          <p:nvPr/>
        </p:nvSpPr>
        <p:spPr>
          <a:xfrm>
            <a:off x="1976449" y="524972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9" name="Oval 348">
            <a:extLst>
              <a:ext uri="{FF2B5EF4-FFF2-40B4-BE49-F238E27FC236}">
                <a16:creationId xmlns:a16="http://schemas.microsoft.com/office/drawing/2014/main" id="{7ED3409F-C1DB-4ECF-B048-DA6A358C8895}"/>
              </a:ext>
            </a:extLst>
          </p:cNvPr>
          <p:cNvSpPr/>
          <p:nvPr/>
        </p:nvSpPr>
        <p:spPr>
          <a:xfrm>
            <a:off x="2192488" y="524972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0" name="Oval 349">
            <a:extLst>
              <a:ext uri="{FF2B5EF4-FFF2-40B4-BE49-F238E27FC236}">
                <a16:creationId xmlns:a16="http://schemas.microsoft.com/office/drawing/2014/main" id="{CD546D55-3DC9-426D-9DCB-6044DCDA53DF}"/>
              </a:ext>
            </a:extLst>
          </p:cNvPr>
          <p:cNvSpPr/>
          <p:nvPr/>
        </p:nvSpPr>
        <p:spPr>
          <a:xfrm>
            <a:off x="1112293" y="543537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1" name="Oval 350">
            <a:extLst>
              <a:ext uri="{FF2B5EF4-FFF2-40B4-BE49-F238E27FC236}">
                <a16:creationId xmlns:a16="http://schemas.microsoft.com/office/drawing/2014/main" id="{87AEC7C7-5D81-4FFA-A2DB-31AD7C466E5C}"/>
              </a:ext>
            </a:extLst>
          </p:cNvPr>
          <p:cNvSpPr/>
          <p:nvPr/>
        </p:nvSpPr>
        <p:spPr>
          <a:xfrm>
            <a:off x="1328332" y="54353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2" name="Oval 351">
            <a:extLst>
              <a:ext uri="{FF2B5EF4-FFF2-40B4-BE49-F238E27FC236}">
                <a16:creationId xmlns:a16="http://schemas.microsoft.com/office/drawing/2014/main" id="{CC62AC75-CD0E-48AC-B0E3-1C828B988D6E}"/>
              </a:ext>
            </a:extLst>
          </p:cNvPr>
          <p:cNvSpPr/>
          <p:nvPr/>
        </p:nvSpPr>
        <p:spPr>
          <a:xfrm>
            <a:off x="1544371" y="543537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3" name="Oval 352">
            <a:extLst>
              <a:ext uri="{FF2B5EF4-FFF2-40B4-BE49-F238E27FC236}">
                <a16:creationId xmlns:a16="http://schemas.microsoft.com/office/drawing/2014/main" id="{95E5CA39-CEC5-4E8E-9225-D1624A811F81}"/>
              </a:ext>
            </a:extLst>
          </p:cNvPr>
          <p:cNvSpPr/>
          <p:nvPr/>
        </p:nvSpPr>
        <p:spPr>
          <a:xfrm>
            <a:off x="1760410" y="54353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4" name="Oval 353">
            <a:extLst>
              <a:ext uri="{FF2B5EF4-FFF2-40B4-BE49-F238E27FC236}">
                <a16:creationId xmlns:a16="http://schemas.microsoft.com/office/drawing/2014/main" id="{DFF60EAB-4C2E-40D1-9487-991A589B5911}"/>
              </a:ext>
            </a:extLst>
          </p:cNvPr>
          <p:cNvSpPr/>
          <p:nvPr/>
        </p:nvSpPr>
        <p:spPr>
          <a:xfrm>
            <a:off x="1976449" y="543537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5" name="Oval 354">
            <a:extLst>
              <a:ext uri="{FF2B5EF4-FFF2-40B4-BE49-F238E27FC236}">
                <a16:creationId xmlns:a16="http://schemas.microsoft.com/office/drawing/2014/main" id="{565FF7F2-DCCA-46A4-A8DE-1CF09B19C4C8}"/>
              </a:ext>
            </a:extLst>
          </p:cNvPr>
          <p:cNvSpPr/>
          <p:nvPr/>
        </p:nvSpPr>
        <p:spPr>
          <a:xfrm>
            <a:off x="2192488" y="543537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6" name="Oval 355">
            <a:extLst>
              <a:ext uri="{FF2B5EF4-FFF2-40B4-BE49-F238E27FC236}">
                <a16:creationId xmlns:a16="http://schemas.microsoft.com/office/drawing/2014/main" id="{AD08C563-AA17-46E3-84CD-F159CA76E738}"/>
              </a:ext>
            </a:extLst>
          </p:cNvPr>
          <p:cNvSpPr/>
          <p:nvPr/>
        </p:nvSpPr>
        <p:spPr>
          <a:xfrm>
            <a:off x="1112293" y="562102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7" name="Oval 356">
            <a:extLst>
              <a:ext uri="{FF2B5EF4-FFF2-40B4-BE49-F238E27FC236}">
                <a16:creationId xmlns:a16="http://schemas.microsoft.com/office/drawing/2014/main" id="{4B657461-C88C-47B1-B420-9560729F1FEE}"/>
              </a:ext>
            </a:extLst>
          </p:cNvPr>
          <p:cNvSpPr/>
          <p:nvPr/>
        </p:nvSpPr>
        <p:spPr>
          <a:xfrm>
            <a:off x="1328332" y="562102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8" name="Oval 357">
            <a:extLst>
              <a:ext uri="{FF2B5EF4-FFF2-40B4-BE49-F238E27FC236}">
                <a16:creationId xmlns:a16="http://schemas.microsoft.com/office/drawing/2014/main" id="{9F3C3668-8CCE-443F-AF50-94B8C2B693E9}"/>
              </a:ext>
            </a:extLst>
          </p:cNvPr>
          <p:cNvSpPr/>
          <p:nvPr/>
        </p:nvSpPr>
        <p:spPr>
          <a:xfrm>
            <a:off x="1544371" y="562102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9" name="Oval 358">
            <a:extLst>
              <a:ext uri="{FF2B5EF4-FFF2-40B4-BE49-F238E27FC236}">
                <a16:creationId xmlns:a16="http://schemas.microsoft.com/office/drawing/2014/main" id="{FCC1400A-DFD0-43FF-A589-E23435DDB788}"/>
              </a:ext>
            </a:extLst>
          </p:cNvPr>
          <p:cNvSpPr/>
          <p:nvPr/>
        </p:nvSpPr>
        <p:spPr>
          <a:xfrm>
            <a:off x="1760410" y="562102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0" name="Oval 359">
            <a:extLst>
              <a:ext uri="{FF2B5EF4-FFF2-40B4-BE49-F238E27FC236}">
                <a16:creationId xmlns:a16="http://schemas.microsoft.com/office/drawing/2014/main" id="{0E5369F4-A95D-4E39-AE02-5B69601947A1}"/>
              </a:ext>
            </a:extLst>
          </p:cNvPr>
          <p:cNvSpPr/>
          <p:nvPr/>
        </p:nvSpPr>
        <p:spPr>
          <a:xfrm>
            <a:off x="1976449" y="562102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1" name="Oval 360">
            <a:extLst>
              <a:ext uri="{FF2B5EF4-FFF2-40B4-BE49-F238E27FC236}">
                <a16:creationId xmlns:a16="http://schemas.microsoft.com/office/drawing/2014/main" id="{7C0B2767-76A6-4D20-A112-AA8712BA1E64}"/>
              </a:ext>
            </a:extLst>
          </p:cNvPr>
          <p:cNvSpPr/>
          <p:nvPr/>
        </p:nvSpPr>
        <p:spPr>
          <a:xfrm>
            <a:off x="2192488" y="562102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2" name="Rectangle 361">
            <a:extLst>
              <a:ext uri="{FF2B5EF4-FFF2-40B4-BE49-F238E27FC236}">
                <a16:creationId xmlns:a16="http://schemas.microsoft.com/office/drawing/2014/main" id="{B0ECC737-9480-46A8-9BE7-57F855A93316}"/>
              </a:ext>
            </a:extLst>
          </p:cNvPr>
          <p:cNvSpPr/>
          <p:nvPr/>
        </p:nvSpPr>
        <p:spPr>
          <a:xfrm>
            <a:off x="6848248" y="3748168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6</a:t>
            </a:r>
            <a:endParaRPr lang="en-GB" dirty="0"/>
          </a:p>
        </p:txBody>
      </p:sp>
      <p:sp>
        <p:nvSpPr>
          <p:cNvPr id="363" name="Rectangle 362">
            <a:extLst>
              <a:ext uri="{FF2B5EF4-FFF2-40B4-BE49-F238E27FC236}">
                <a16:creationId xmlns:a16="http://schemas.microsoft.com/office/drawing/2014/main" id="{3AFB854A-DC25-4D76-9BC8-86187AED046C}"/>
              </a:ext>
            </a:extLst>
          </p:cNvPr>
          <p:cNvSpPr/>
          <p:nvPr/>
        </p:nvSpPr>
        <p:spPr>
          <a:xfrm>
            <a:off x="7638330" y="4732729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9</a:t>
            </a:r>
            <a:endParaRPr lang="en-GB" dirty="0"/>
          </a:p>
        </p:txBody>
      </p:sp>
      <p:sp>
        <p:nvSpPr>
          <p:cNvPr id="364" name="Rectangle 363">
            <a:extLst>
              <a:ext uri="{FF2B5EF4-FFF2-40B4-BE49-F238E27FC236}">
                <a16:creationId xmlns:a16="http://schemas.microsoft.com/office/drawing/2014/main" id="{E410DE1F-A224-46F9-8A67-B5482F9FC208}"/>
              </a:ext>
            </a:extLst>
          </p:cNvPr>
          <p:cNvSpPr/>
          <p:nvPr/>
        </p:nvSpPr>
        <p:spPr>
          <a:xfrm>
            <a:off x="734611" y="4749176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9</a:t>
            </a:r>
            <a:endParaRPr lang="en-GB" dirty="0"/>
          </a:p>
        </p:txBody>
      </p:sp>
      <p:sp>
        <p:nvSpPr>
          <p:cNvPr id="365" name="Oval 364">
            <a:extLst>
              <a:ext uri="{FF2B5EF4-FFF2-40B4-BE49-F238E27FC236}">
                <a16:creationId xmlns:a16="http://schemas.microsoft.com/office/drawing/2014/main" id="{A960183D-E663-4A91-B886-9DD6A46F5659}"/>
              </a:ext>
            </a:extLst>
          </p:cNvPr>
          <p:cNvSpPr/>
          <p:nvPr/>
        </p:nvSpPr>
        <p:spPr>
          <a:xfrm>
            <a:off x="7456949" y="4077853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6" name="Oval 365">
            <a:extLst>
              <a:ext uri="{FF2B5EF4-FFF2-40B4-BE49-F238E27FC236}">
                <a16:creationId xmlns:a16="http://schemas.microsoft.com/office/drawing/2014/main" id="{078A6CFD-3A11-4AC8-841D-6009B1AB1FA1}"/>
              </a:ext>
            </a:extLst>
          </p:cNvPr>
          <p:cNvSpPr/>
          <p:nvPr/>
        </p:nvSpPr>
        <p:spPr>
          <a:xfrm>
            <a:off x="7456769" y="4268314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7" name="Oval 366">
            <a:extLst>
              <a:ext uri="{FF2B5EF4-FFF2-40B4-BE49-F238E27FC236}">
                <a16:creationId xmlns:a16="http://schemas.microsoft.com/office/drawing/2014/main" id="{A94EB08C-026A-4B5C-A3B7-3B356A611957}"/>
              </a:ext>
            </a:extLst>
          </p:cNvPr>
          <p:cNvSpPr/>
          <p:nvPr/>
        </p:nvSpPr>
        <p:spPr>
          <a:xfrm>
            <a:off x="7456768" y="4458775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8" name="Oval 367">
            <a:extLst>
              <a:ext uri="{FF2B5EF4-FFF2-40B4-BE49-F238E27FC236}">
                <a16:creationId xmlns:a16="http://schemas.microsoft.com/office/drawing/2014/main" id="{28D131EB-4CDC-4922-AE92-14A86F50A39E}"/>
              </a:ext>
            </a:extLst>
          </p:cNvPr>
          <p:cNvSpPr/>
          <p:nvPr/>
        </p:nvSpPr>
        <p:spPr>
          <a:xfrm>
            <a:off x="7456767" y="4649236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9" name="Oval 368">
            <a:extLst>
              <a:ext uri="{FF2B5EF4-FFF2-40B4-BE49-F238E27FC236}">
                <a16:creationId xmlns:a16="http://schemas.microsoft.com/office/drawing/2014/main" id="{16F3B14B-9F9B-4930-A99A-2541015BD318}"/>
              </a:ext>
            </a:extLst>
          </p:cNvPr>
          <p:cNvSpPr/>
          <p:nvPr/>
        </p:nvSpPr>
        <p:spPr>
          <a:xfrm>
            <a:off x="7456766" y="4839697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0" name="Oval 369">
            <a:extLst>
              <a:ext uri="{FF2B5EF4-FFF2-40B4-BE49-F238E27FC236}">
                <a16:creationId xmlns:a16="http://schemas.microsoft.com/office/drawing/2014/main" id="{754EEF7E-A790-4D84-9B26-6907EA7381A9}"/>
              </a:ext>
            </a:extLst>
          </p:cNvPr>
          <p:cNvSpPr/>
          <p:nvPr/>
        </p:nvSpPr>
        <p:spPr>
          <a:xfrm>
            <a:off x="7456765" y="5030158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1" name="Oval 370">
            <a:extLst>
              <a:ext uri="{FF2B5EF4-FFF2-40B4-BE49-F238E27FC236}">
                <a16:creationId xmlns:a16="http://schemas.microsoft.com/office/drawing/2014/main" id="{6832B0A2-B8A0-4525-9D9A-64083BC52929}"/>
              </a:ext>
            </a:extLst>
          </p:cNvPr>
          <p:cNvSpPr/>
          <p:nvPr/>
        </p:nvSpPr>
        <p:spPr>
          <a:xfrm>
            <a:off x="7456764" y="522061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2" name="Oval 371">
            <a:extLst>
              <a:ext uri="{FF2B5EF4-FFF2-40B4-BE49-F238E27FC236}">
                <a16:creationId xmlns:a16="http://schemas.microsoft.com/office/drawing/2014/main" id="{7B6DD2E9-6D12-40D7-8359-1E0F4246D68B}"/>
              </a:ext>
            </a:extLst>
          </p:cNvPr>
          <p:cNvSpPr/>
          <p:nvPr/>
        </p:nvSpPr>
        <p:spPr>
          <a:xfrm>
            <a:off x="7456763" y="5411080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3" name="Oval 372">
            <a:extLst>
              <a:ext uri="{FF2B5EF4-FFF2-40B4-BE49-F238E27FC236}">
                <a16:creationId xmlns:a16="http://schemas.microsoft.com/office/drawing/2014/main" id="{DDF8EBEA-C7B7-419E-B86D-2982A94071DD}"/>
              </a:ext>
            </a:extLst>
          </p:cNvPr>
          <p:cNvSpPr/>
          <p:nvPr/>
        </p:nvSpPr>
        <p:spPr>
          <a:xfrm>
            <a:off x="7456762" y="5601539"/>
            <a:ext cx="167779" cy="16777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4" name="Rectangle 373">
            <a:extLst>
              <a:ext uri="{FF2B5EF4-FFF2-40B4-BE49-F238E27FC236}">
                <a16:creationId xmlns:a16="http://schemas.microsoft.com/office/drawing/2014/main" id="{1C734B65-1686-4E0D-B08D-B788A8CF7542}"/>
              </a:ext>
            </a:extLst>
          </p:cNvPr>
          <p:cNvSpPr/>
          <p:nvPr/>
        </p:nvSpPr>
        <p:spPr>
          <a:xfrm>
            <a:off x="3926674" y="4517286"/>
            <a:ext cx="10790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True</a:t>
            </a:r>
          </a:p>
        </p:txBody>
      </p:sp>
    </p:spTree>
    <p:extLst>
      <p:ext uri="{BB962C8B-B14F-4D97-AF65-F5344CB8AC3E}">
        <p14:creationId xmlns:p14="http://schemas.microsoft.com/office/powerpoint/2010/main" val="842147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9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9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0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0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5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0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0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8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0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11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12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5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16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17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8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0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21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22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3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5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26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27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8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0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31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32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3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2" fill="hold">
                      <p:stCondLst>
                        <p:cond delay="indefinite"/>
                      </p:stCondLst>
                      <p:childTnLst>
                        <p:par>
                          <p:cTn id="363" fill="hold">
                            <p:stCondLst>
                              <p:cond delay="0"/>
                            </p:stCondLst>
                            <p:childTnLst>
                              <p:par>
                                <p:cTn id="3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2" fill="hold">
                      <p:stCondLst>
                        <p:cond delay="indefinite"/>
                      </p:stCondLst>
                      <p:childTnLst>
                        <p:par>
                          <p:cTn id="403" fill="hold">
                            <p:stCondLst>
                              <p:cond delay="0"/>
                            </p:stCondLst>
                            <p:childTnLst>
                              <p:par>
                                <p:cTn id="4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6" fill="hold">
                      <p:stCondLst>
                        <p:cond delay="indefinite"/>
                      </p:stCondLst>
                      <p:childTnLst>
                        <p:par>
                          <p:cTn id="407" fill="hold">
                            <p:stCondLst>
                              <p:cond delay="0"/>
                            </p:stCondLst>
                            <p:childTnLst>
                              <p:par>
                                <p:cTn id="4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6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7" fill="hold">
                      <p:stCondLst>
                        <p:cond delay="indefinite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7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8" fill="hold">
                      <p:stCondLst>
                        <p:cond delay="indefinite"/>
                      </p:stCondLst>
                      <p:childTnLst>
                        <p:par>
                          <p:cTn id="429" fill="hold">
                            <p:stCondLst>
                              <p:cond delay="0"/>
                            </p:stCondLst>
                            <p:childTnLst>
                              <p:par>
                                <p:cTn id="4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8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9" fill="hold">
                      <p:stCondLst>
                        <p:cond delay="indefinite"/>
                      </p:stCondLst>
                      <p:childTnLst>
                        <p:par>
                          <p:cTn id="440" fill="hold">
                            <p:stCondLst>
                              <p:cond delay="0"/>
                            </p:stCondLst>
                            <p:childTnLst>
                              <p:par>
                                <p:cTn id="4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3" fill="hold">
                      <p:stCondLst>
                        <p:cond delay="indefinite"/>
                      </p:stCondLst>
                      <p:childTnLst>
                        <p:par>
                          <p:cTn id="444" fill="hold">
                            <p:stCondLst>
                              <p:cond delay="0"/>
                            </p:stCondLst>
                            <p:childTnLst>
                              <p:par>
                                <p:cTn id="4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3" fill="hold">
                      <p:stCondLst>
                        <p:cond delay="indefinite"/>
                      </p:stCondLst>
                      <p:childTnLst>
                        <p:par>
                          <p:cTn id="464" fill="hold">
                            <p:stCondLst>
                              <p:cond delay="0"/>
                            </p:stCondLst>
                            <p:childTnLst>
                              <p:par>
                                <p:cTn id="4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3" fill="hold">
                      <p:stCondLst>
                        <p:cond delay="indefinite"/>
                      </p:stCondLst>
                      <p:childTnLst>
                        <p:par>
                          <p:cTn id="484" fill="hold">
                            <p:stCondLst>
                              <p:cond delay="0"/>
                            </p:stCondLst>
                            <p:childTnLst>
                              <p:par>
                                <p:cTn id="4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7" fill="hold">
                      <p:stCondLst>
                        <p:cond delay="indefinite"/>
                      </p:stCondLst>
                      <p:childTnLst>
                        <p:par>
                          <p:cTn id="488" fill="hold">
                            <p:stCondLst>
                              <p:cond delay="0"/>
                            </p:stCondLst>
                            <p:childTnLst>
                              <p:par>
                                <p:cTn id="48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9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0" fill="hold">
                      <p:stCondLst>
                        <p:cond delay="indefinite"/>
                      </p:stCondLst>
                      <p:childTnLst>
                        <p:par>
                          <p:cTn id="501" fill="hold">
                            <p:stCondLst>
                              <p:cond delay="0"/>
                            </p:stCondLst>
                            <p:childTnLst>
                              <p:par>
                                <p:cTn id="5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4" fill="hold">
                      <p:stCondLst>
                        <p:cond delay="indefinite"/>
                      </p:stCondLst>
                      <p:childTnLst>
                        <p:par>
                          <p:cTn id="505" fill="hold">
                            <p:stCondLst>
                              <p:cond delay="0"/>
                            </p:stCondLst>
                            <p:childTnLst>
                              <p:par>
                                <p:cTn id="5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6" fill="hold">
                      <p:stCondLst>
                        <p:cond delay="indefinite"/>
                      </p:stCondLst>
                      <p:childTnLst>
                        <p:par>
                          <p:cTn id="737" fill="hold">
                            <p:stCondLst>
                              <p:cond delay="0"/>
                            </p:stCondLst>
                            <p:childTnLst>
                              <p:par>
                                <p:cTn id="7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6" grpId="1" animBg="1"/>
      <p:bldP spid="117" grpId="0"/>
      <p:bldP spid="117" grpId="1"/>
      <p:bldP spid="118" grpId="0" animBg="1"/>
      <p:bldP spid="118" grpId="1" animBg="1"/>
      <p:bldP spid="119" grpId="0" animBg="1"/>
      <p:bldP spid="119" grpId="1" animBg="1"/>
      <p:bldP spid="120" grpId="0" animBg="1"/>
      <p:bldP spid="120" grpId="1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6" grpId="1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0" grpId="1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6" grpId="1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2" grpId="1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8" grpId="1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4" grpId="1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0" grpId="1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6" grpId="1" animBg="1"/>
      <p:bldP spid="187" grpId="0"/>
      <p:bldP spid="188" grpId="0"/>
      <p:bldP spid="189" grpId="0"/>
      <p:bldP spid="190" grpId="0"/>
      <p:bldP spid="191" grpId="0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4" grpId="0" animBg="1"/>
      <p:bldP spid="205" grpId="0" animBg="1"/>
      <p:bldP spid="206" grpId="0" animBg="1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2" grpId="1" animBg="1"/>
      <p:bldP spid="223" grpId="0"/>
      <p:bldP spid="224" grpId="0"/>
      <p:bldP spid="225" grpId="0" animBg="1"/>
      <p:bldP spid="226" grpId="0" animBg="1"/>
      <p:bldP spid="227" grpId="0" animBg="1"/>
      <p:bldP spid="228" grpId="0" animBg="1"/>
      <p:bldP spid="228" grpId="1" animBg="1"/>
      <p:bldP spid="229" grpId="0" animBg="1"/>
      <p:bldP spid="230" grpId="0" animBg="1"/>
      <p:bldP spid="231" grpId="0" animBg="1"/>
      <p:bldP spid="232" grpId="0" animBg="1"/>
      <p:bldP spid="232" grpId="1" animBg="1"/>
      <p:bldP spid="235" grpId="0"/>
      <p:bldP spid="235" grpId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1" grpId="0" animBg="1"/>
      <p:bldP spid="252" grpId="0" animBg="1"/>
      <p:bldP spid="253" grpId="0" animBg="1"/>
      <p:bldP spid="254" grpId="0"/>
      <p:bldP spid="255" grpId="0"/>
      <p:bldP spid="256" grpId="0"/>
      <p:bldP spid="258" grpId="0"/>
      <p:bldP spid="259" grpId="0" animBg="1"/>
      <p:bldP spid="260" grpId="0" animBg="1"/>
      <p:bldP spid="261" grpId="0" animBg="1"/>
      <p:bldP spid="262" grpId="0" animBg="1"/>
      <p:bldP spid="263" grpId="0" animBg="1"/>
      <p:bldP spid="264" grpId="0" animBg="1"/>
      <p:bldP spid="265" grpId="0" animBg="1"/>
      <p:bldP spid="266" grpId="0" animBg="1"/>
      <p:bldP spid="267" grpId="0" animBg="1"/>
      <p:bldP spid="268" grpId="0" animBg="1"/>
      <p:bldP spid="269" grpId="0" animBg="1"/>
      <p:bldP spid="270" grpId="0" animBg="1"/>
      <p:bldP spid="271" grpId="0" animBg="1"/>
      <p:bldP spid="272" grpId="0" animBg="1"/>
      <p:bldP spid="273" grpId="0" animBg="1"/>
      <p:bldP spid="274" grpId="0" animBg="1"/>
      <p:bldP spid="275" grpId="0" animBg="1"/>
      <p:bldP spid="276" grpId="0" animBg="1"/>
      <p:bldP spid="277" grpId="0" animBg="1"/>
      <p:bldP spid="278" grpId="0" animBg="1"/>
      <p:bldP spid="279" grpId="0" animBg="1"/>
      <p:bldP spid="280" grpId="0" animBg="1"/>
      <p:bldP spid="281" grpId="0" animBg="1"/>
      <p:bldP spid="282" grpId="0" animBg="1"/>
      <p:bldP spid="283" grpId="0" animBg="1"/>
      <p:bldP spid="284" grpId="0" animBg="1"/>
      <p:bldP spid="285" grpId="0" animBg="1"/>
      <p:bldP spid="286" grpId="0" animBg="1"/>
      <p:bldP spid="287" grpId="0" animBg="1"/>
      <p:bldP spid="288" grpId="0" animBg="1"/>
      <p:bldP spid="289" grpId="0" animBg="1"/>
      <p:bldP spid="290" grpId="0" animBg="1"/>
      <p:bldP spid="291" grpId="0" animBg="1"/>
      <p:bldP spid="292" grpId="0" animBg="1"/>
      <p:bldP spid="293" grpId="0" animBg="1"/>
      <p:bldP spid="294" grpId="0" animBg="1"/>
      <p:bldP spid="295" grpId="0" animBg="1"/>
      <p:bldP spid="296" grpId="0" animBg="1"/>
      <p:bldP spid="297" grpId="0" animBg="1"/>
      <p:bldP spid="298" grpId="0" animBg="1"/>
      <p:bldP spid="299" grpId="0" animBg="1"/>
      <p:bldP spid="300" grpId="0" animBg="1"/>
      <p:bldP spid="301" grpId="0" animBg="1"/>
      <p:bldP spid="302" grpId="0" animBg="1"/>
      <p:bldP spid="303" grpId="0" animBg="1"/>
      <p:bldP spid="304" grpId="0" animBg="1"/>
      <p:bldP spid="305" grpId="0" animBg="1"/>
      <p:bldP spid="306" grpId="0" animBg="1"/>
      <p:bldP spid="307" grpId="0" animBg="1"/>
      <p:bldP spid="308" grpId="0" animBg="1"/>
      <p:bldP spid="309" grpId="0" animBg="1"/>
      <p:bldP spid="310" grpId="0"/>
      <p:bldP spid="311" grpId="0" animBg="1"/>
      <p:bldP spid="312" grpId="0" animBg="1"/>
      <p:bldP spid="313" grpId="0" animBg="1"/>
      <p:bldP spid="314" grpId="0" animBg="1"/>
      <p:bldP spid="315" grpId="0" animBg="1"/>
      <p:bldP spid="316" grpId="0" animBg="1"/>
      <p:bldP spid="317" grpId="0" animBg="1"/>
      <p:bldP spid="318" grpId="0" animBg="1"/>
      <p:bldP spid="319" grpId="0" animBg="1"/>
      <p:bldP spid="320" grpId="0" animBg="1"/>
      <p:bldP spid="321" grpId="0" animBg="1"/>
      <p:bldP spid="322" grpId="0" animBg="1"/>
      <p:bldP spid="323" grpId="0" animBg="1"/>
      <p:bldP spid="324" grpId="0" animBg="1"/>
      <p:bldP spid="325" grpId="0" animBg="1"/>
      <p:bldP spid="326" grpId="0" animBg="1"/>
      <p:bldP spid="327" grpId="0" animBg="1"/>
      <p:bldP spid="328" grpId="0" animBg="1"/>
      <p:bldP spid="329" grpId="0" animBg="1"/>
      <p:bldP spid="330" grpId="0" animBg="1"/>
      <p:bldP spid="331" grpId="0" animBg="1"/>
      <p:bldP spid="332" grpId="0" animBg="1"/>
      <p:bldP spid="333" grpId="0" animBg="1"/>
      <p:bldP spid="334" grpId="0" animBg="1"/>
      <p:bldP spid="335" grpId="0" animBg="1"/>
      <p:bldP spid="336" grpId="0" animBg="1"/>
      <p:bldP spid="337" grpId="0" animBg="1"/>
      <p:bldP spid="338" grpId="0" animBg="1"/>
      <p:bldP spid="339" grpId="0" animBg="1"/>
      <p:bldP spid="340" grpId="0" animBg="1"/>
      <p:bldP spid="341" grpId="0" animBg="1"/>
      <p:bldP spid="342" grpId="0" animBg="1"/>
      <p:bldP spid="343" grpId="0" animBg="1"/>
      <p:bldP spid="344" grpId="0" animBg="1"/>
      <p:bldP spid="345" grpId="0" animBg="1"/>
      <p:bldP spid="346" grpId="0" animBg="1"/>
      <p:bldP spid="347" grpId="0" animBg="1"/>
      <p:bldP spid="348" grpId="0" animBg="1"/>
      <p:bldP spid="349" grpId="0" animBg="1"/>
      <p:bldP spid="350" grpId="0" animBg="1"/>
      <p:bldP spid="351" grpId="0" animBg="1"/>
      <p:bldP spid="352" grpId="0" animBg="1"/>
      <p:bldP spid="353" grpId="0" animBg="1"/>
      <p:bldP spid="354" grpId="0" animBg="1"/>
      <p:bldP spid="355" grpId="0" animBg="1"/>
      <p:bldP spid="356" grpId="0" animBg="1"/>
      <p:bldP spid="357" grpId="0" animBg="1"/>
      <p:bldP spid="358" grpId="0" animBg="1"/>
      <p:bldP spid="359" grpId="0" animBg="1"/>
      <p:bldP spid="360" grpId="0" animBg="1"/>
      <p:bldP spid="361" grpId="0" animBg="1"/>
      <p:bldP spid="362" grpId="0"/>
      <p:bldP spid="363" grpId="0"/>
      <p:bldP spid="364" grpId="0"/>
      <p:bldP spid="365" grpId="0" animBg="1"/>
      <p:bldP spid="366" grpId="0" animBg="1"/>
      <p:bldP spid="367" grpId="0" animBg="1"/>
      <p:bldP spid="368" grpId="0" animBg="1"/>
      <p:bldP spid="369" grpId="0" animBg="1"/>
      <p:bldP spid="370" grpId="0" animBg="1"/>
      <p:bldP spid="371" grpId="0" animBg="1"/>
      <p:bldP spid="372" grpId="0" animBg="1"/>
      <p:bldP spid="373" grpId="0" animBg="1"/>
      <p:bldP spid="37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AB8887CB-B58E-4115-BE09-EBA63962643F}"/>
                  </a:ext>
                </a:extLst>
              </p:cNvPr>
              <p:cNvSpPr/>
              <p:nvPr/>
            </p:nvSpPr>
            <p:spPr>
              <a:xfrm>
                <a:off x="1165872" y="1935067"/>
                <a:ext cx="7219584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&lt;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108</a:t>
                </a: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AB8887CB-B58E-4115-BE09-EBA63962643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5872" y="1935067"/>
                <a:ext cx="7219584" cy="584775"/>
              </a:xfrm>
              <a:prstGeom prst="rect">
                <a:avLst/>
              </a:prstGeom>
              <a:blipFill>
                <a:blip r:embed="rId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86D41BDA-F630-4E14-A27C-E34432E453C2}"/>
              </a:ext>
            </a:extLst>
          </p:cNvPr>
          <p:cNvSpPr/>
          <p:nvPr/>
        </p:nvSpPr>
        <p:spPr>
          <a:xfrm>
            <a:off x="2678906" y="1935067"/>
            <a:ext cx="584775" cy="584775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6B28EF-614D-4799-A956-74DBC7267E4C}"/>
              </a:ext>
            </a:extLst>
          </p:cNvPr>
          <p:cNvSpPr/>
          <p:nvPr/>
        </p:nvSpPr>
        <p:spPr>
          <a:xfrm>
            <a:off x="4576698" y="1935066"/>
            <a:ext cx="584775" cy="584775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D493DB3-3800-4652-96D9-5A319A134E06}"/>
              </a:ext>
            </a:extLst>
          </p:cNvPr>
          <p:cNvSpPr/>
          <p:nvPr/>
        </p:nvSpPr>
        <p:spPr>
          <a:xfrm>
            <a:off x="3645693" y="1935067"/>
            <a:ext cx="584775" cy="584775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D49972-956F-4A26-97FA-4717348C5CA8}"/>
              </a:ext>
            </a:extLst>
          </p:cNvPr>
          <p:cNvSpPr/>
          <p:nvPr/>
        </p:nvSpPr>
        <p:spPr>
          <a:xfrm>
            <a:off x="4694341" y="1960901"/>
            <a:ext cx="5847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9</a:t>
            </a:r>
            <a:endParaRPr lang="en-GB" sz="2800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91C94BF-7B3A-434E-BE29-2B5780DC8522}"/>
              </a:ext>
            </a:extLst>
          </p:cNvPr>
          <p:cNvSpPr/>
          <p:nvPr/>
        </p:nvSpPr>
        <p:spPr>
          <a:xfrm>
            <a:off x="1750219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2</a:t>
            </a:r>
            <a:endParaRPr lang="en-GB" sz="2800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CA2497F-E0FC-49C0-993B-71307E2E1514}"/>
              </a:ext>
            </a:extLst>
          </p:cNvPr>
          <p:cNvSpPr/>
          <p:nvPr/>
        </p:nvSpPr>
        <p:spPr>
          <a:xfrm>
            <a:off x="2390268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3</a:t>
            </a:r>
            <a:endParaRPr lang="en-GB" sz="2800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9C818F2-E978-41A8-AD92-BAB09C8F70E9}"/>
              </a:ext>
            </a:extLst>
          </p:cNvPr>
          <p:cNvSpPr/>
          <p:nvPr/>
        </p:nvSpPr>
        <p:spPr>
          <a:xfrm>
            <a:off x="3030317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4</a:t>
            </a:r>
            <a:endParaRPr lang="en-GB" sz="2800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87D59E5-6535-43E3-A7AA-4C7BD99E66E4}"/>
              </a:ext>
            </a:extLst>
          </p:cNvPr>
          <p:cNvSpPr/>
          <p:nvPr/>
        </p:nvSpPr>
        <p:spPr>
          <a:xfrm>
            <a:off x="3670366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5</a:t>
            </a:r>
            <a:endParaRPr lang="en-GB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8BC3C50-C10E-49F2-8738-49B19143CBED}"/>
              </a:ext>
            </a:extLst>
          </p:cNvPr>
          <p:cNvSpPr/>
          <p:nvPr/>
        </p:nvSpPr>
        <p:spPr>
          <a:xfrm>
            <a:off x="4310415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6</a:t>
            </a:r>
            <a:endParaRPr lang="en-GB" sz="2800" dirty="0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78E7687-C4BF-483E-BA17-722617C31E94}"/>
              </a:ext>
            </a:extLst>
          </p:cNvPr>
          <p:cNvSpPr/>
          <p:nvPr/>
        </p:nvSpPr>
        <p:spPr>
          <a:xfrm>
            <a:off x="4950464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7</a:t>
            </a:r>
            <a:endParaRPr lang="en-GB" sz="2800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0142CF6-AEDF-4A3E-8F71-2A94A71E5C4E}"/>
              </a:ext>
            </a:extLst>
          </p:cNvPr>
          <p:cNvSpPr/>
          <p:nvPr/>
        </p:nvSpPr>
        <p:spPr>
          <a:xfrm>
            <a:off x="5590513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8</a:t>
            </a:r>
            <a:endParaRPr lang="en-GB" sz="2800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C28A6B2-0C54-452A-9975-E1C959829DAA}"/>
              </a:ext>
            </a:extLst>
          </p:cNvPr>
          <p:cNvSpPr/>
          <p:nvPr/>
        </p:nvSpPr>
        <p:spPr>
          <a:xfrm>
            <a:off x="6230562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9</a:t>
            </a:r>
            <a:endParaRPr lang="en-GB" sz="28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D319134-BAF1-4CDA-852D-75BC2397AD10}"/>
              </a:ext>
            </a:extLst>
          </p:cNvPr>
          <p:cNvSpPr/>
          <p:nvPr/>
        </p:nvSpPr>
        <p:spPr>
          <a:xfrm>
            <a:off x="1108722" y="3160696"/>
            <a:ext cx="667991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different possible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solutions are there?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2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can use each card more than once.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98BCE07-A1BD-4EC3-B52E-66500CD49F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979" y="5338309"/>
            <a:ext cx="747045" cy="74704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5AD7577-5CB8-48C5-80B7-4DE2D13461E1}"/>
              </a:ext>
            </a:extLst>
          </p:cNvPr>
          <p:cNvSpPr txBox="1"/>
          <p:nvPr/>
        </p:nvSpPr>
        <p:spPr>
          <a:xfrm>
            <a:off x="5748823" y="548099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79112E0-FAB4-4FCF-A2A0-AA59D2DDA92D}"/>
                  </a:ext>
                </a:extLst>
              </p:cNvPr>
              <p:cNvSpPr/>
              <p:nvPr/>
            </p:nvSpPr>
            <p:spPr>
              <a:xfrm>
                <a:off x="5379790" y="2441835"/>
                <a:ext cx="126634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9</a:t>
                </a:r>
              </a:p>
            </p:txBody>
          </p:sp>
        </mc:Choice>
        <mc:Fallback xmlns=""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79112E0-FAB4-4FCF-A2A0-AA59D2DDA9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9790" y="2441835"/>
                <a:ext cx="1266340" cy="523220"/>
              </a:xfrm>
              <a:prstGeom prst="rect">
                <a:avLst/>
              </a:prstGeom>
              <a:blipFill>
                <a:blip r:embed="rId4"/>
                <a:stretch>
                  <a:fillRect l="-10145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Oval 19">
            <a:extLst>
              <a:ext uri="{FF2B5EF4-FFF2-40B4-BE49-F238E27FC236}">
                <a16:creationId xmlns:a16="http://schemas.microsoft.com/office/drawing/2014/main" id="{D2A69892-432C-450D-A36B-54BB1639E4B5}"/>
              </a:ext>
            </a:extLst>
          </p:cNvPr>
          <p:cNvSpPr/>
          <p:nvPr/>
        </p:nvSpPr>
        <p:spPr>
          <a:xfrm>
            <a:off x="6134502" y="2521259"/>
            <a:ext cx="388447" cy="388447"/>
          </a:xfrm>
          <a:prstGeom prst="ellipse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4578DB7-950C-4082-A05D-D28B80A0FE2D}"/>
              </a:ext>
            </a:extLst>
          </p:cNvPr>
          <p:cNvSpPr/>
          <p:nvPr/>
        </p:nvSpPr>
        <p:spPr>
          <a:xfrm>
            <a:off x="4674861" y="2030550"/>
            <a:ext cx="388447" cy="388447"/>
          </a:xfrm>
          <a:prstGeom prst="ellipse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ight Brace 21">
            <a:extLst>
              <a:ext uri="{FF2B5EF4-FFF2-40B4-BE49-F238E27FC236}">
                <a16:creationId xmlns:a16="http://schemas.microsoft.com/office/drawing/2014/main" id="{146F9941-7B78-4491-9628-8CF88DCFE9AE}"/>
              </a:ext>
            </a:extLst>
          </p:cNvPr>
          <p:cNvSpPr/>
          <p:nvPr/>
        </p:nvSpPr>
        <p:spPr>
          <a:xfrm rot="5400000">
            <a:off x="3396143" y="1884203"/>
            <a:ext cx="141759" cy="1576234"/>
          </a:xfrm>
          <a:prstGeom prst="rightBrac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F6D0016-70E3-41B1-9D31-148F4A8FDD85}"/>
              </a:ext>
            </a:extLst>
          </p:cNvPr>
          <p:cNvSpPr/>
          <p:nvPr/>
        </p:nvSpPr>
        <p:spPr>
          <a:xfrm>
            <a:off x="5439628" y="2501730"/>
            <a:ext cx="427503" cy="427503"/>
          </a:xfrm>
          <a:prstGeom prst="ellipse">
            <a:avLst/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8A6FFF22-4F84-4BDF-9C6B-E4940AC82683}"/>
                  </a:ext>
                </a:extLst>
              </p:cNvPr>
              <p:cNvSpPr/>
              <p:nvPr/>
            </p:nvSpPr>
            <p:spPr>
              <a:xfrm>
                <a:off x="3030317" y="2735813"/>
                <a:ext cx="966235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12</a:t>
                </a:r>
              </a:p>
            </p:txBody>
          </p:sp>
        </mc:Choice>
        <mc:Fallback xmlns=""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8A6FFF22-4F84-4BDF-9C6B-E4940AC8268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0317" y="2735813"/>
                <a:ext cx="966235" cy="523220"/>
              </a:xfrm>
              <a:prstGeom prst="rect">
                <a:avLst/>
              </a:prstGeom>
              <a:blipFill>
                <a:blip r:embed="rId5"/>
                <a:stretch>
                  <a:fillRect t="-11628" r="-440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821C9D-6309-45E1-A930-FACA7EEB66AF}"/>
              </a:ext>
            </a:extLst>
          </p:cNvPr>
          <p:cNvSpPr/>
          <p:nvPr/>
        </p:nvSpPr>
        <p:spPr>
          <a:xfrm>
            <a:off x="1750219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2</a:t>
            </a:r>
            <a:endParaRPr lang="en-GB" sz="2800" dirty="0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85A31618-8FA6-4F10-8486-23E18BC85124}"/>
              </a:ext>
            </a:extLst>
          </p:cNvPr>
          <p:cNvSpPr/>
          <p:nvPr/>
        </p:nvSpPr>
        <p:spPr>
          <a:xfrm>
            <a:off x="2390268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3</a:t>
            </a:r>
            <a:endParaRPr lang="en-GB" sz="2800" dirty="0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E9B47486-9C47-4FC0-BC99-C21D0A786480}"/>
              </a:ext>
            </a:extLst>
          </p:cNvPr>
          <p:cNvSpPr/>
          <p:nvPr/>
        </p:nvSpPr>
        <p:spPr>
          <a:xfrm>
            <a:off x="1750219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2</a:t>
            </a:r>
            <a:endParaRPr lang="en-GB" sz="2800" dirty="0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79E11FDB-9063-4D8E-95D1-6D360316D3E2}"/>
              </a:ext>
            </a:extLst>
          </p:cNvPr>
          <p:cNvSpPr/>
          <p:nvPr/>
        </p:nvSpPr>
        <p:spPr>
          <a:xfrm>
            <a:off x="2390268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3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47D94977-6D84-4CA9-8317-1C5F7375E6EB}"/>
                  </a:ext>
                </a:extLst>
              </p:cNvPr>
              <p:cNvSpPr/>
              <p:nvPr/>
            </p:nvSpPr>
            <p:spPr>
              <a:xfrm>
                <a:off x="1108722" y="3207670"/>
                <a:ext cx="2987444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&lt;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108</a:t>
                </a:r>
              </a:p>
            </p:txBody>
          </p:sp>
        </mc:Choice>
        <mc:Fallback xmlns=""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47D94977-6D84-4CA9-8317-1C5F7375E6E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8722" y="3207670"/>
                <a:ext cx="2987444" cy="584775"/>
              </a:xfrm>
              <a:prstGeom prst="rect">
                <a:avLst/>
              </a:prstGeom>
              <a:blipFill>
                <a:blip r:embed="rId6"/>
                <a:stretch>
                  <a:fillRect l="-5306" t="-12500" r="-102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ectangle 29">
            <a:extLst>
              <a:ext uri="{FF2B5EF4-FFF2-40B4-BE49-F238E27FC236}">
                <a16:creationId xmlns:a16="http://schemas.microsoft.com/office/drawing/2014/main" id="{1FE130D7-DD3A-4FD8-BE92-41E4B96557AB}"/>
              </a:ext>
            </a:extLst>
          </p:cNvPr>
          <p:cNvSpPr/>
          <p:nvPr/>
        </p:nvSpPr>
        <p:spPr>
          <a:xfrm>
            <a:off x="1732820" y="3701644"/>
            <a:ext cx="6195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mbria Math" panose="02040503050406030204" pitchFamily="18" charset="0"/>
              </a:rPr>
              <a:t>36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233ABEA0-21E4-4F65-BEFE-8407FD4B7638}"/>
              </a:ext>
            </a:extLst>
          </p:cNvPr>
          <p:cNvSpPr/>
          <p:nvPr/>
        </p:nvSpPr>
        <p:spPr>
          <a:xfrm>
            <a:off x="2390268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3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E13D3CBB-D33F-4A48-B1ED-4A8072CBE9FD}"/>
                  </a:ext>
                </a:extLst>
              </p:cNvPr>
              <p:cNvSpPr/>
              <p:nvPr/>
            </p:nvSpPr>
            <p:spPr>
              <a:xfrm>
                <a:off x="1108722" y="3700430"/>
                <a:ext cx="2987444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&lt;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108</a:t>
                </a:r>
              </a:p>
            </p:txBody>
          </p:sp>
        </mc:Choice>
        <mc:Fallback xmlns="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E13D3CBB-D33F-4A48-B1ED-4A8072CBE9F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8722" y="3700430"/>
                <a:ext cx="2987444" cy="584775"/>
              </a:xfrm>
              <a:prstGeom prst="rect">
                <a:avLst/>
              </a:prstGeom>
              <a:blipFill>
                <a:blip r:embed="rId7"/>
                <a:stretch>
                  <a:fillRect l="-5306" t="-12500" r="-102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62EEE1EB-6B40-48F3-8758-2CB7BA50F6B8}"/>
              </a:ext>
            </a:extLst>
          </p:cNvPr>
          <p:cNvSpPr/>
          <p:nvPr/>
        </p:nvSpPr>
        <p:spPr>
          <a:xfrm>
            <a:off x="3030317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4</a:t>
            </a:r>
            <a:endParaRPr lang="en-GB" sz="2800" dirty="0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00C5883-A06C-4A07-960F-8815EF2B185D}"/>
              </a:ext>
            </a:extLst>
          </p:cNvPr>
          <p:cNvSpPr/>
          <p:nvPr/>
        </p:nvSpPr>
        <p:spPr>
          <a:xfrm>
            <a:off x="3670366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5</a:t>
            </a:r>
            <a:endParaRPr lang="en-GB" sz="2800" dirty="0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52704B92-63F9-477F-B210-D85F09D7E001}"/>
              </a:ext>
            </a:extLst>
          </p:cNvPr>
          <p:cNvSpPr/>
          <p:nvPr/>
        </p:nvSpPr>
        <p:spPr>
          <a:xfrm>
            <a:off x="4310415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6</a:t>
            </a:r>
            <a:endParaRPr lang="en-GB" sz="2800" dirty="0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4E0B6DAD-FE83-48E6-8AE2-5CAC0E252B76}"/>
              </a:ext>
            </a:extLst>
          </p:cNvPr>
          <p:cNvSpPr/>
          <p:nvPr/>
        </p:nvSpPr>
        <p:spPr>
          <a:xfrm>
            <a:off x="4950464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7</a:t>
            </a:r>
            <a:endParaRPr lang="en-GB" sz="2800" dirty="0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39F747E2-6EB7-404C-B458-7D3297D07666}"/>
              </a:ext>
            </a:extLst>
          </p:cNvPr>
          <p:cNvSpPr/>
          <p:nvPr/>
        </p:nvSpPr>
        <p:spPr>
          <a:xfrm>
            <a:off x="5590513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8</a:t>
            </a:r>
            <a:endParaRPr lang="en-GB" sz="2800" dirty="0"/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50287E6D-2435-40C5-BC45-FDB48F024089}"/>
              </a:ext>
            </a:extLst>
          </p:cNvPr>
          <p:cNvSpPr/>
          <p:nvPr/>
        </p:nvSpPr>
        <p:spPr>
          <a:xfrm>
            <a:off x="6230562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9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EFC21C3C-A00C-432D-8BC8-B2F0E61B8F96}"/>
                  </a:ext>
                </a:extLst>
              </p:cNvPr>
              <p:cNvSpPr/>
              <p:nvPr/>
            </p:nvSpPr>
            <p:spPr>
              <a:xfrm>
                <a:off x="1108722" y="4193190"/>
                <a:ext cx="2987444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&lt;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108</a:t>
                </a:r>
              </a:p>
            </p:txBody>
          </p:sp>
        </mc:Choice>
        <mc:Fallback xmlns="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EFC21C3C-A00C-432D-8BC8-B2F0E61B8F9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8722" y="4193190"/>
                <a:ext cx="2987444" cy="584775"/>
              </a:xfrm>
              <a:prstGeom prst="rect">
                <a:avLst/>
              </a:prstGeom>
              <a:blipFill>
                <a:blip r:embed="rId8"/>
                <a:stretch>
                  <a:fillRect l="-5306" t="-12500" r="-102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739F7DEE-6C7C-4EE7-9160-1460C1350E7F}"/>
                  </a:ext>
                </a:extLst>
              </p:cNvPr>
              <p:cNvSpPr/>
              <p:nvPr/>
            </p:nvSpPr>
            <p:spPr>
              <a:xfrm>
                <a:off x="1108722" y="4685950"/>
                <a:ext cx="2987444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&lt;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108</a:t>
                </a:r>
              </a:p>
            </p:txBody>
          </p:sp>
        </mc:Choice>
        <mc:Fallback xmlns="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739F7DEE-6C7C-4EE7-9160-1460C1350E7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8722" y="4685950"/>
                <a:ext cx="2987444" cy="584775"/>
              </a:xfrm>
              <a:prstGeom prst="rect">
                <a:avLst/>
              </a:prstGeom>
              <a:blipFill>
                <a:blip r:embed="rId9"/>
                <a:stretch>
                  <a:fillRect l="-5306" t="-12500" r="-102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12CE5244-FAE7-46BA-8B5F-90AF5D18A10C}"/>
                  </a:ext>
                </a:extLst>
              </p:cNvPr>
              <p:cNvSpPr/>
              <p:nvPr/>
            </p:nvSpPr>
            <p:spPr>
              <a:xfrm>
                <a:off x="1108722" y="5178711"/>
                <a:ext cx="2987444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</a:rPr>
                  <a:t>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&lt;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108</a:t>
                </a:r>
              </a:p>
            </p:txBody>
          </p:sp>
        </mc:Choice>
        <mc:Fallback xmlns=""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12CE5244-FAE7-46BA-8B5F-90AF5D18A10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8722" y="5178711"/>
                <a:ext cx="2987444" cy="584775"/>
              </a:xfrm>
              <a:prstGeom prst="rect">
                <a:avLst/>
              </a:prstGeom>
              <a:blipFill>
                <a:blip r:embed="rId10"/>
                <a:stretch>
                  <a:fillRect l="-5306" t="-12632" r="-1020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015EDB9C-768D-430E-87AD-87DB24ACA759}"/>
              </a:ext>
            </a:extLst>
          </p:cNvPr>
          <p:cNvSpPr/>
          <p:nvPr/>
        </p:nvSpPr>
        <p:spPr>
          <a:xfrm>
            <a:off x="3030317" y="715330"/>
            <a:ext cx="584774" cy="5788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4</a:t>
            </a:r>
            <a:endParaRPr lang="en-GB" sz="2800" dirty="0"/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7D7409D3-667D-429A-87E7-B1AE86DAED1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945621" y="2325615"/>
            <a:ext cx="491507" cy="49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293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10191 0.17801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87" y="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20712 0.17754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47" y="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22222E-6 L 0.13802 0.17569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92" y="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22222E-6 L 0.06805 0.18055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03" y="9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-0.00191 0.17569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22222E-6 L -0.07188 0.17569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94" y="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22222E-6 L 0.03195 0.1787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7" y="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22222E-6 L 0.13802 0.17685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92" y="8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22222E-6 L 0.06805 0.17569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03" y="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8" grpId="0"/>
      <p:bldP spid="18" grpId="1"/>
      <p:bldP spid="19" grpId="0"/>
      <p:bldP spid="20" grpId="0" animBg="1"/>
      <p:bldP spid="21" grpId="0" animBg="1"/>
      <p:bldP spid="22" grpId="0" animBg="1"/>
      <p:bldP spid="23" grpId="0" animBg="1"/>
      <p:bldP spid="24" grpId="0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9" grpId="0"/>
      <p:bldP spid="30" grpId="0"/>
      <p:bldP spid="30" grpId="1"/>
      <p:bldP spid="31" grpId="0" animBg="1"/>
      <p:bldP spid="31" grpId="1" animBg="1"/>
      <p:bldP spid="32" grpId="0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9" grpId="0"/>
      <p:bldP spid="40" grpId="0"/>
      <p:bldP spid="43" grpId="0"/>
      <p:bldP spid="4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2142136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10.6|23.6|9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10.6|23.6|9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10.6|23.6|9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6.6|2.3|7.5|15.2|1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6.6|2.3|7.5|15.2|10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3F74D80-BD60-45EC-9E52-7D38BA7C4D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522d4c35-b548-4432-90ae-af4376e1c4b4"/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21662</TotalTime>
  <Words>543</Words>
  <Application>Microsoft Office PowerPoint</Application>
  <PresentationFormat>On-screen Show (4:3)</PresentationFormat>
  <Paragraphs>175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Calibri</vt:lpstr>
      <vt:lpstr>Calibri Light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5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Mrs Greer</cp:lastModifiedBy>
  <cp:revision>263</cp:revision>
  <dcterms:created xsi:type="dcterms:W3CDTF">2019-07-05T11:02:13Z</dcterms:created>
  <dcterms:modified xsi:type="dcterms:W3CDTF">2021-01-12T11:25:54Z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