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8"/>
  </p:handoutMasterIdLst>
  <p:sldIdLst>
    <p:sldId id="258" r:id="rId2"/>
    <p:sldId id="263" r:id="rId3"/>
    <p:sldId id="264" r:id="rId4"/>
    <p:sldId id="289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91" r:id="rId26"/>
    <p:sldId id="267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Md" panose="02000603050000020003" charset="0"/>
      <p:regular r:id="rId33"/>
    </p:embeddedFont>
    <p:embeddedFont>
      <p:font typeface="Sassoon Infant Rg" panose="02000503030000020003" charset="0"/>
      <p:regular r:id="rId34"/>
      <p:bold r:id="rId35"/>
    </p:embeddedFont>
    <p:embeddedFont>
      <p:font typeface="Tuffy-TTF" panose="020B0603060100000000" charset="0"/>
      <p:regular r:id="rId36"/>
      <p:bold r:id="rId37"/>
      <p:italic r:id="rId38"/>
      <p:boldItalic r:id="rId39"/>
    </p:embeddedFont>
    <p:embeddedFont>
      <p:font typeface="Twinkl" panose="020B0604020202020204" charset="0"/>
      <p:regular r:id="rId40"/>
      <p:bold r:id="rId4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6"/>
    <a:srgbClr val="DB5983"/>
    <a:srgbClr val="3399FF"/>
    <a:srgbClr val="BEE2F2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4" y="67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9BD050-F268-4A13-A14B-53901BD09B58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24599A-4739-48E3-88F3-AAE44DC177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70239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2081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2620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99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613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782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1" r:id="rId4"/>
    <p:sldLayoutId id="2147483692" r:id="rId5"/>
    <p:sldLayoutId id="214748369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9.png"/><Relationship Id="rId4" Type="http://schemas.openxmlformats.org/officeDocument/2006/relationships/audio" Target="../media/media2.WAV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3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audio" Target="../media/media14.WAV"/><Relationship Id="rId5" Type="http://schemas.microsoft.com/office/2007/relationships/media" Target="../media/media14.WAV"/><Relationship Id="rId10" Type="http://schemas.openxmlformats.org/officeDocument/2006/relationships/image" Target="../media/image9.png"/><Relationship Id="rId4" Type="http://schemas.openxmlformats.org/officeDocument/2006/relationships/audio" Target="../media/media13.WAV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present a picture of family members using possessive adjectives.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identify family members.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say ‘My…’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use </a:t>
            </a:r>
            <a:r>
              <a:rPr lang="en-GB" dirty="0" err="1">
                <a:latin typeface="Twinkl" pitchFamily="2" charset="0"/>
              </a:rPr>
              <a:t>voici</a:t>
            </a:r>
            <a:r>
              <a:rPr lang="en-GB" dirty="0">
                <a:latin typeface="Twinkl" pitchFamily="2" charset="0"/>
              </a:rPr>
              <a:t> to explain who’s who in a picture.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668588"/>
            <a:ext cx="7632700" cy="22971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Qui Est-Ce?</a:t>
            </a:r>
            <a:br>
              <a:rPr lang="en-GB" altLang="en-US"/>
            </a:br>
            <a:r>
              <a:rPr lang="en-GB" altLang="en-US" sz="2400"/>
              <a:t>(Who’s This?)</a:t>
            </a:r>
          </a:p>
        </p:txBody>
      </p:sp>
      <p:pic>
        <p:nvPicPr>
          <p:cNvPr id="10244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1528763"/>
            <a:ext cx="166687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648" y="1529395"/>
            <a:ext cx="3259704" cy="4575891"/>
          </a:xfrm>
        </p:spPr>
      </p:pic>
      <p:pic>
        <p:nvPicPr>
          <p:cNvPr id="10246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Box 8"/>
          <p:cNvSpPr txBox="1">
            <a:spLocks noChangeArrowheads="1"/>
          </p:cNvSpPr>
          <p:nvPr/>
        </p:nvSpPr>
        <p:spPr bwMode="auto">
          <a:xfrm>
            <a:off x="4802188" y="1873250"/>
            <a:ext cx="10747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Twinkl" pitchFamily="2" charset="0"/>
              </a:rPr>
              <a:t>moi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!</a:t>
            </a:r>
          </a:p>
        </p:txBody>
      </p:sp>
      <p:pic>
        <p:nvPicPr>
          <p:cNvPr id="11" name="moi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63" y="2347913"/>
            <a:ext cx="25876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title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915988"/>
            <a:ext cx="2587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437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5178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1" name="Rectangle 20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55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 dirty="0">
                  <a:latin typeface="Twinkl" pitchFamily="2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3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1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1528763"/>
            <a:ext cx="487045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Who’s In Your Family?</a:t>
            </a:r>
            <a:endParaRPr lang="en-GB" altLang="en-US" sz="2400"/>
          </a:p>
        </p:txBody>
      </p:sp>
      <p:sp>
        <p:nvSpPr>
          <p:cNvPr id="11" name="Rectangle 10"/>
          <p:cNvSpPr/>
          <p:nvPr/>
        </p:nvSpPr>
        <p:spPr>
          <a:xfrm>
            <a:off x="5715000" y="1528763"/>
            <a:ext cx="2673350" cy="456406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126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Content Placeholder 4"/>
          <p:cNvSpPr>
            <a:spLocks noGrp="1"/>
          </p:cNvSpPr>
          <p:nvPr>
            <p:ph idx="1"/>
          </p:nvPr>
        </p:nvSpPr>
        <p:spPr>
          <a:xfrm>
            <a:off x="5715000" y="1528763"/>
            <a:ext cx="2673350" cy="45640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Think about who is in your family.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Do you have an aunt?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How about a brother or sister?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2428">
            <a:off x="3887788" y="1641475"/>
            <a:ext cx="1690687" cy="217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1589088"/>
            <a:ext cx="20494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644650"/>
            <a:ext cx="1395412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217">
            <a:off x="2957513" y="2757488"/>
            <a:ext cx="140017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2454275"/>
            <a:ext cx="140017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2"/>
          <a:stretch>
            <a:fillRect/>
          </a:stretch>
        </p:blipFill>
        <p:spPr bwMode="auto">
          <a:xfrm>
            <a:off x="755650" y="3111500"/>
            <a:ext cx="4875213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2292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47713" y="1514475"/>
            <a:ext cx="788987" cy="109855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2295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4750" y="1951038"/>
            <a:ext cx="1076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Jade.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219325"/>
            <a:ext cx="7648575" cy="31956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3316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92275"/>
            <a:ext cx="67786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2568575"/>
            <a:ext cx="1252537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37100" y="2784475"/>
            <a:ext cx="10763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Sam.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434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39775" y="1512888"/>
            <a:ext cx="5668963" cy="46053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famille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4344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3956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536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frère.</a:t>
            </a:r>
          </a:p>
        </p:txBody>
      </p:sp>
      <p:pic>
        <p:nvPicPr>
          <p:cNvPr id="15367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49400" y="3863975"/>
            <a:ext cx="788988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5369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588" y="2732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638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soeur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6391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175000" y="3863975"/>
            <a:ext cx="790575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639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3486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7412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mère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7415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49400" y="2690813"/>
            <a:ext cx="788988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7417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402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436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père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8439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175000" y="2690813"/>
            <a:ext cx="790575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441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5225" y="3395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946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 parents.</a:t>
            </a:r>
          </a:p>
        </p:txBody>
      </p:sp>
      <p:pic>
        <p:nvPicPr>
          <p:cNvPr id="19464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175000" y="2690813"/>
            <a:ext cx="790575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9400" y="2690813"/>
            <a:ext cx="788988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94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1700" y="3441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048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09738"/>
            <a:ext cx="1658938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49400" y="1517650"/>
            <a:ext cx="788988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0488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859463" y="1773238"/>
            <a:ext cx="14716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grand-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père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049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2371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1700" y="4367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150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09738"/>
            <a:ext cx="1658938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47713" y="1517650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1512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859463" y="1773238"/>
            <a:ext cx="14716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grand-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mère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151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2371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0925" y="45608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6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2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09738"/>
            <a:ext cx="1658938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859463" y="1773238"/>
            <a:ext cx="14716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 grands-parents.</a:t>
            </a:r>
          </a:p>
        </p:txBody>
      </p:sp>
      <p:pic>
        <p:nvPicPr>
          <p:cNvPr id="22535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47713" y="1517650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7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49400" y="1517650"/>
            <a:ext cx="788988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0" y="23383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0" y="4743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3792538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5650" y="2678113"/>
            <a:ext cx="3792538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5650" y="3827463"/>
            <a:ext cx="3792538" cy="11160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5650" y="4976813"/>
            <a:ext cx="7632700" cy="111601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95813" y="1528763"/>
            <a:ext cx="3792537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595813" y="2678113"/>
            <a:ext cx="3792537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95813" y="3827463"/>
            <a:ext cx="3792537" cy="11160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56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La Grammaire</a:t>
            </a:r>
            <a:br>
              <a:rPr lang="en-GB" altLang="en-US"/>
            </a:br>
            <a:r>
              <a:rPr lang="en-GB" altLang="en-US" sz="2400"/>
              <a:t>(Grammar Point)</a:t>
            </a:r>
            <a:endParaRPr lang="en-GB" altLang="en-US"/>
          </a:p>
        </p:txBody>
      </p:sp>
      <p:pic>
        <p:nvPicPr>
          <p:cNvPr id="23562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755650" y="4976813"/>
            <a:ext cx="7632700" cy="1108075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What do </a:t>
            </a:r>
            <a:r>
              <a:rPr lang="en-GB" altLang="en-US" b="1" dirty="0"/>
              <a:t>you</a:t>
            </a:r>
            <a:r>
              <a:rPr lang="en-GB" altLang="en-US" dirty="0"/>
              <a:t> think?</a:t>
            </a:r>
          </a:p>
        </p:txBody>
      </p:sp>
      <p:sp>
        <p:nvSpPr>
          <p:cNvPr id="28" name="Content Placeholder 14"/>
          <p:cNvSpPr>
            <a:spLocks/>
          </p:cNvSpPr>
          <p:nvPr/>
        </p:nvSpPr>
        <p:spPr bwMode="auto">
          <a:xfrm>
            <a:off x="755650" y="1528763"/>
            <a:ext cx="3792538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mon...</a:t>
            </a:r>
          </a:p>
        </p:txBody>
      </p:sp>
      <p:sp>
        <p:nvSpPr>
          <p:cNvPr id="29" name="Content Placeholder 14"/>
          <p:cNvSpPr>
            <a:spLocks/>
          </p:cNvSpPr>
          <p:nvPr/>
        </p:nvSpPr>
        <p:spPr bwMode="auto">
          <a:xfrm>
            <a:off x="4595813" y="1541463"/>
            <a:ext cx="3792537" cy="11080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un...</a:t>
            </a:r>
          </a:p>
        </p:txBody>
      </p:sp>
      <p:sp>
        <p:nvSpPr>
          <p:cNvPr id="30" name="Content Placeholder 14"/>
          <p:cNvSpPr>
            <a:spLocks/>
          </p:cNvSpPr>
          <p:nvPr/>
        </p:nvSpPr>
        <p:spPr bwMode="auto">
          <a:xfrm>
            <a:off x="4595813" y="2687638"/>
            <a:ext cx="3792537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  <a:latin typeface="Twinkl" pitchFamily="2" charset="0"/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...</a:t>
            </a:r>
          </a:p>
        </p:txBody>
      </p:sp>
      <p:sp>
        <p:nvSpPr>
          <p:cNvPr id="31" name="Content Placeholder 14"/>
          <p:cNvSpPr>
            <a:spLocks/>
          </p:cNvSpPr>
          <p:nvPr/>
        </p:nvSpPr>
        <p:spPr bwMode="auto">
          <a:xfrm>
            <a:off x="4595813" y="3835400"/>
            <a:ext cx="3792537" cy="11080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des... </a:t>
            </a:r>
            <a:r>
              <a:rPr lang="en-GB" altLang="en-US" sz="2400" dirty="0">
                <a:latin typeface="Twinkl" pitchFamily="2" charset="0"/>
              </a:rPr>
              <a:t>/ </a:t>
            </a: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des…</a:t>
            </a:r>
          </a:p>
        </p:txBody>
      </p:sp>
      <p:sp>
        <p:nvSpPr>
          <p:cNvPr id="32" name="Content Placeholder 14"/>
          <p:cNvSpPr>
            <a:spLocks/>
          </p:cNvSpPr>
          <p:nvPr/>
        </p:nvSpPr>
        <p:spPr bwMode="auto">
          <a:xfrm>
            <a:off x="755650" y="2681288"/>
            <a:ext cx="3792538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ma...</a:t>
            </a:r>
          </a:p>
        </p:txBody>
      </p:sp>
      <p:sp>
        <p:nvSpPr>
          <p:cNvPr id="33" name="Content Placeholder 14"/>
          <p:cNvSpPr>
            <a:spLocks/>
          </p:cNvSpPr>
          <p:nvPr/>
        </p:nvSpPr>
        <p:spPr bwMode="auto">
          <a:xfrm>
            <a:off x="755650" y="3833813"/>
            <a:ext cx="3792538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... </a:t>
            </a:r>
            <a:r>
              <a:rPr lang="en-GB" altLang="en-US" sz="2400" dirty="0">
                <a:latin typeface="Twinkl" pitchFamily="2" charset="0"/>
              </a:rPr>
              <a:t>/ </a:t>
            </a:r>
            <a:r>
              <a:rPr lang="en-GB" altLang="en-US" sz="2400" dirty="0" err="1">
                <a:solidFill>
                  <a:srgbClr val="DB5983"/>
                </a:solidFill>
                <a:latin typeface="Twinkl" pitchFamily="2" charset="0"/>
              </a:rPr>
              <a:t>mes</a:t>
            </a: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…</a:t>
            </a:r>
          </a:p>
        </p:txBody>
      </p:sp>
      <p:pic>
        <p:nvPicPr>
          <p:cNvPr id="18" name="mo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3" y="1962150"/>
            <a:ext cx="2587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m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3108325"/>
            <a:ext cx="2587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me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254500"/>
            <a:ext cx="2587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263" y="1976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263" y="30956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263" y="428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4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4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4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5" grpId="0" build="p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458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89488" y="2697163"/>
            <a:ext cx="790575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458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tante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458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4550" y="3760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560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605463" y="2697163"/>
            <a:ext cx="788987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5607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oncle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561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49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662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605463" y="3870325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6631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cousine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663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3943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7652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89488" y="3870325"/>
            <a:ext cx="790575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7655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cousin.</a:t>
            </a:r>
          </a:p>
        </p:txBody>
      </p:sp>
      <p:pic>
        <p:nvPicPr>
          <p:cNvPr id="2765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0100" y="3967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8676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89488" y="3870325"/>
            <a:ext cx="790575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8679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 cousins.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605463" y="3870325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970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975100" y="5024438"/>
            <a:ext cx="788988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970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neveu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970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600" y="3898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072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170238" y="5024438"/>
            <a:ext cx="788987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0727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nièce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3073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525" y="3841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174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39775" y="1512888"/>
            <a:ext cx="5668963" cy="46053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famille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!</a:t>
            </a:r>
          </a:p>
        </p:txBody>
      </p:sp>
      <p:pic>
        <p:nvPicPr>
          <p:cNvPr id="31752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0638" y="3956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763270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277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Family Trees</a:t>
            </a:r>
          </a:p>
        </p:txBody>
      </p:sp>
      <p:pic>
        <p:nvPicPr>
          <p:cNvPr id="32772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550" y="1600200"/>
            <a:ext cx="4572000" cy="3232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450" y="2782888"/>
            <a:ext cx="4572000" cy="3232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763270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379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Who’s Who?</a:t>
            </a:r>
          </a:p>
        </p:txBody>
      </p:sp>
      <p:pic>
        <p:nvPicPr>
          <p:cNvPr id="33796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5397">
            <a:off x="1714500" y="1714500"/>
            <a:ext cx="2963863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350" y="1714500"/>
            <a:ext cx="2963863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6013" y="1714500"/>
            <a:ext cx="2965450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0500" y="1714500"/>
            <a:ext cx="2963863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/>
          <a:srcRect b="50323"/>
          <a:stretch/>
        </p:blipFill>
        <p:spPr>
          <a:xfrm>
            <a:off x="4773613" y="3917950"/>
            <a:ext cx="2963862" cy="2082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1243</TotalTime>
  <Words>271</Words>
  <Application>Microsoft Office PowerPoint</Application>
  <PresentationFormat>On-screen Show (4:3)</PresentationFormat>
  <Paragraphs>80</Paragraphs>
  <Slides>26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Calibri</vt:lpstr>
      <vt:lpstr>Twinkl</vt:lpstr>
      <vt:lpstr>Sassoon Infant Md</vt:lpstr>
      <vt:lpstr>Arial</vt:lpstr>
      <vt:lpstr>Tuffy-TTF</vt:lpstr>
      <vt:lpstr>Sassoon Infant Rg</vt:lpstr>
      <vt:lpstr>Office Theme</vt:lpstr>
      <vt:lpstr>PowerPoint Presentation</vt:lpstr>
      <vt:lpstr>PowerPoint Presentation</vt:lpstr>
      <vt:lpstr>Qui Est-Ce? (Who’s This?)</vt:lpstr>
      <vt:lpstr>Who’s In Your Family?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La Grammaire (Grammar Point)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Family Trees</vt:lpstr>
      <vt:lpstr>Who’s Who?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Padam</cp:lastModifiedBy>
  <cp:revision>96</cp:revision>
  <dcterms:created xsi:type="dcterms:W3CDTF">2014-10-01T16:09:27Z</dcterms:created>
  <dcterms:modified xsi:type="dcterms:W3CDTF">2021-01-20T12:43:03Z</dcterms:modified>
</cp:coreProperties>
</file>