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D9449F-BF8A-4533-A7E9-05FF7B2E1C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9AD887-2740-49A3-A856-A621C927B0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C96E9D-8463-4207-9769-FD29F9068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D091E-019D-42CD-AC2D-1F54E3B25AD2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470011-FE29-4D23-8C3E-E57E2FDA68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17E0EA-BB5F-40CC-BDB7-1779D7C52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6B681-8DD1-4E55-A307-D426E94AC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282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E37AA-4EAE-43BD-A10F-EADF1A14B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E2BBAA-1C3C-4A8C-A9A4-93460E0639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343EBB-EA87-4D2E-9986-65C99571E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D091E-019D-42CD-AC2D-1F54E3B25AD2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6C9625-A733-4CEB-BFF2-FCFB98037C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75B92B-EADF-4F65-9CEA-D4E093B10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6B681-8DD1-4E55-A307-D426E94AC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997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BC3CF-DF3A-46C8-949C-4C5BD986F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6BF1C-F536-487E-B27B-580998C2BE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FE894-0795-4281-AF2E-8FDA6B597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D091E-019D-42CD-AC2D-1F54E3B25AD2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686297-9D4C-419D-B9CE-86EC97D1F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6FA9E1-6FCE-4C9C-8208-C71AC84A7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6B681-8DD1-4E55-A307-D426E94AC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534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DAD398-C088-4806-A72A-FDEEB14A9C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0E0EEB-927E-4EB5-B5C5-D0D4DE8CC4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CD3FCF-1C80-49B3-A967-89555746B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47276F-8702-4DE3-9619-91593E53F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D091E-019D-42CD-AC2D-1F54E3B25AD2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F272EB-A77E-47B8-8FB7-14EAD5D28D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72E06E-BFC5-4E16-B011-69FAA2703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6B681-8DD1-4E55-A307-D426E94AC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190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D6F0B-1E17-4D24-9429-E2F3E2B46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140FD8-88A5-4B5C-81A3-DF239C32D5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F357C4-94C7-4EAC-A483-4BEF5FC827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63C71BB-82E7-47E0-B538-2C36E11EFB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846953-E144-4DB8-8397-D7535912BB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4513A4-0EC6-4B48-835D-14D10CF13F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D091E-019D-42CD-AC2D-1F54E3B25AD2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DB2C903-690A-4AFD-8CEE-A15518094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C438DE3-9126-4DFC-86B2-B6516647B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6B681-8DD1-4E55-A307-D426E94AC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749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4727A-016A-4A35-8145-29DC8FC11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3A7633-71E8-40FE-80DA-7D711B00F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D091E-019D-42CD-AC2D-1F54E3B25AD2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BF6AC8-1DD8-4D7E-B4C9-D40477E8FA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C4271B-2387-45E6-9838-0B3EE601A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6B681-8DD1-4E55-A307-D426E94AC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24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D972A1-F077-4523-8926-95E50D390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D091E-019D-42CD-AC2D-1F54E3B25AD2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1E0EB58-D45F-4A2C-8DC0-14596D3BF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4AD96-4B21-4869-A6AE-3EE70C042F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6B681-8DD1-4E55-A307-D426E94AC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791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1AC2E-B4C3-45C0-BA57-687C74430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5CA544-CD22-4C69-9705-0DD3B3A48E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A59E15-D425-4B57-9FA5-B2E2BCDAD3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60E3A5-D202-48CC-BA53-038361063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D091E-019D-42CD-AC2D-1F54E3B25AD2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A41CBC-9C33-495E-A5B2-F0354109B1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992D5B-29BA-4A05-BE76-B4F33DC08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6B681-8DD1-4E55-A307-D426E94AC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024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836BA-ACD8-4187-BDE8-AF61AC9871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F8A011C-C162-4076-BE3D-7A617BD79B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3F23E2-25BE-41D5-82A3-646BBFE805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C7DC62-9A2A-4B80-A235-666C87B57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D091E-019D-42CD-AC2D-1F54E3B25AD2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457AE7-9C8A-47DF-A77E-116793D767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54F934-637B-4756-9A36-981507146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6B681-8DD1-4E55-A307-D426E94AC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67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B079E6-2011-4887-AFB6-02C1EE9CBD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873EC9-6737-4F6E-8A60-E6F5D85A68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8DAEFB-7F92-4AD9-8CDE-0325D89C8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D091E-019D-42CD-AC2D-1F54E3B25AD2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FDCDEC-573D-4B9A-9940-5CF2DE819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292628-4E07-4B03-B292-C66E3EFA7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6B681-8DD1-4E55-A307-D426E94AC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36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AAAE5EB-F047-4A84-BED2-2D6599B515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71155C-2DF2-4878-95D2-DFCD5EE7CD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951B64-972A-4746-9D31-2CC18CCC6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D091E-019D-42CD-AC2D-1F54E3B25AD2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F4C9A5-F645-4512-86AB-E92A43A3C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A3D395-C353-40CB-A557-84E8439AF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6B681-8DD1-4E55-A307-D426E94AC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057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9263ED-A91E-4D14-A1CB-BAFB7E5D7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D3A9E1-6BD5-42CA-95B5-305B6128C1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AC3EA7-45E0-44D5-9F72-73D24C43E1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D091E-019D-42CD-AC2D-1F54E3B25AD2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8C7322-E7D1-4552-B05C-61CB6CCE24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6557A3-6837-4684-BFCE-DB1D1CE731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6B681-8DD1-4E55-A307-D426E94AC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705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337DC46-6441-4929-AA2B-7B2C75412C4F}"/>
              </a:ext>
            </a:extLst>
          </p:cNvPr>
          <p:cNvSpPr txBox="1"/>
          <p:nvPr/>
        </p:nvSpPr>
        <p:spPr>
          <a:xfrm>
            <a:off x="1011446" y="2505670"/>
            <a:ext cx="10635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XCCW Joined 1a" panose="03050602040000000000" pitchFamily="66" charset="0"/>
              </a:rPr>
              <a:t>Can I add together?</a:t>
            </a:r>
          </a:p>
        </p:txBody>
      </p:sp>
    </p:spTree>
    <p:extLst>
      <p:ext uri="{BB962C8B-B14F-4D97-AF65-F5344CB8AC3E}">
        <p14:creationId xmlns:p14="http://schemas.microsoft.com/office/powerpoint/2010/main" val="2266938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ear 1 PP ws8.jpg">
            <a:extLst>
              <a:ext uri="{FF2B5EF4-FFF2-40B4-BE49-F238E27FC236}">
                <a16:creationId xmlns:a16="http://schemas.microsoft.com/office/drawing/2014/main" id="{37A5FF4B-E767-4D92-ADF3-D77EDC00B73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93" t="32089" r="53538" b="49903"/>
          <a:stretch/>
        </p:blipFill>
        <p:spPr>
          <a:xfrm>
            <a:off x="918681" y="1449046"/>
            <a:ext cx="4355287" cy="19272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D33375E-1EC5-4892-822E-DC67B1A1ACBF}"/>
              </a:ext>
            </a:extLst>
          </p:cNvPr>
          <p:cNvSpPr txBox="1"/>
          <p:nvPr/>
        </p:nvSpPr>
        <p:spPr>
          <a:xfrm>
            <a:off x="918681" y="411827"/>
            <a:ext cx="106351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XCCW Joined 1a" panose="03050602040000000000" pitchFamily="66" charset="0"/>
              </a:rPr>
              <a:t>Complete the sentences and part whole model.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626560A-C3F1-4C09-BD3B-C0F235CC8643}"/>
              </a:ext>
            </a:extLst>
          </p:cNvPr>
          <p:cNvSpPr txBox="1"/>
          <p:nvPr/>
        </p:nvSpPr>
        <p:spPr>
          <a:xfrm>
            <a:off x="4632755" y="1747684"/>
            <a:ext cx="6921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XCCW Joined 1a" panose="03050602040000000000" pitchFamily="66" charset="0"/>
              </a:rPr>
              <a:t>There are ____ white bears.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38623A-C1DE-4E4D-B7A1-802E28C81592}"/>
              </a:ext>
            </a:extLst>
          </p:cNvPr>
          <p:cNvSpPr txBox="1"/>
          <p:nvPr/>
        </p:nvSpPr>
        <p:spPr>
          <a:xfrm>
            <a:off x="4730827" y="2206645"/>
            <a:ext cx="6921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XCCW Joined 1a" panose="03050602040000000000" pitchFamily="66" charset="0"/>
              </a:rPr>
              <a:t>There are ____ brown bears.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EDADF5-2C93-444B-B753-EE39B0100EAF}"/>
              </a:ext>
            </a:extLst>
          </p:cNvPr>
          <p:cNvSpPr txBox="1"/>
          <p:nvPr/>
        </p:nvSpPr>
        <p:spPr>
          <a:xfrm>
            <a:off x="5002398" y="2665606"/>
            <a:ext cx="6921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XCCW Joined 1a" panose="03050602040000000000" pitchFamily="66" charset="0"/>
              </a:rPr>
              <a:t>There are ____ bears altogether.</a:t>
            </a:r>
          </a:p>
        </p:txBody>
      </p:sp>
      <p:pic>
        <p:nvPicPr>
          <p:cNvPr id="12" name="Picture 11" descr="This template displays 1 large blank number bond. It is ideal for students  to use with math manipulatives, s… | Number bond, Math template, Number  bonds worksheets">
            <a:extLst>
              <a:ext uri="{FF2B5EF4-FFF2-40B4-BE49-F238E27FC236}">
                <a16:creationId xmlns:a16="http://schemas.microsoft.com/office/drawing/2014/main" id="{9E2E55BC-0502-4AA2-9C71-9F893423FDF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99" r="9532" b="4275"/>
          <a:stretch/>
        </p:blipFill>
        <p:spPr bwMode="auto">
          <a:xfrm rot="10800000">
            <a:off x="1657959" y="3554702"/>
            <a:ext cx="3279596" cy="30628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C49A93A-E541-4873-9D64-D36F54175FA0}"/>
              </a:ext>
            </a:extLst>
          </p:cNvPr>
          <p:cNvSpPr txBox="1"/>
          <p:nvPr/>
        </p:nvSpPr>
        <p:spPr>
          <a:xfrm>
            <a:off x="4937555" y="4624459"/>
            <a:ext cx="6921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XCCW Joined 1a" panose="03050602040000000000" pitchFamily="66" charset="0"/>
              </a:rPr>
              <a:t>_____ + _____ = _____</a:t>
            </a:r>
          </a:p>
        </p:txBody>
      </p:sp>
    </p:spTree>
    <p:extLst>
      <p:ext uri="{BB962C8B-B14F-4D97-AF65-F5344CB8AC3E}">
        <p14:creationId xmlns:p14="http://schemas.microsoft.com/office/powerpoint/2010/main" val="2901676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ear 1 PP ws82.jpg">
            <a:extLst>
              <a:ext uri="{FF2B5EF4-FFF2-40B4-BE49-F238E27FC236}">
                <a16:creationId xmlns:a16="http://schemas.microsoft.com/office/drawing/2014/main" id="{39ED9134-8540-4314-9C9F-AC7D718FD10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91" t="18168" r="48696" b="60716"/>
          <a:stretch/>
        </p:blipFill>
        <p:spPr>
          <a:xfrm>
            <a:off x="544555" y="594123"/>
            <a:ext cx="5155096" cy="226912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376985-E29D-4F59-AC4C-271A2AB18EEA}"/>
              </a:ext>
            </a:extLst>
          </p:cNvPr>
          <p:cNvSpPr txBox="1"/>
          <p:nvPr/>
        </p:nvSpPr>
        <p:spPr>
          <a:xfrm>
            <a:off x="4726343" y="806707"/>
            <a:ext cx="6921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XCCW Joined 1a" panose="03050602040000000000" pitchFamily="66" charset="0"/>
              </a:rPr>
              <a:t>There are ____ horses.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406A53-3B9C-431E-AB3D-B613D4F7EB52}"/>
              </a:ext>
            </a:extLst>
          </p:cNvPr>
          <p:cNvSpPr txBox="1"/>
          <p:nvPr/>
        </p:nvSpPr>
        <p:spPr>
          <a:xfrm>
            <a:off x="4603809" y="1267696"/>
            <a:ext cx="6921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XCCW Joined 1a" panose="03050602040000000000" pitchFamily="66" charset="0"/>
              </a:rPr>
              <a:t>There are ____ sheep.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8A7BDEF-0263-49BB-91E9-790FA39B42AE}"/>
              </a:ext>
            </a:extLst>
          </p:cNvPr>
          <p:cNvSpPr txBox="1"/>
          <p:nvPr/>
        </p:nvSpPr>
        <p:spPr>
          <a:xfrm>
            <a:off x="4744900" y="1728685"/>
            <a:ext cx="6921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XCCW Joined 1a" panose="03050602040000000000" pitchFamily="66" charset="0"/>
              </a:rPr>
              <a:t>There are ____ in total.</a:t>
            </a:r>
          </a:p>
        </p:txBody>
      </p:sp>
      <p:pic>
        <p:nvPicPr>
          <p:cNvPr id="10" name="Picture 9" descr="This template displays 1 large blank number bond. It is ideal for students  to use with math manipulatives, s… | Number bond, Math template, Number  bonds worksheets">
            <a:extLst>
              <a:ext uri="{FF2B5EF4-FFF2-40B4-BE49-F238E27FC236}">
                <a16:creationId xmlns:a16="http://schemas.microsoft.com/office/drawing/2014/main" id="{2E55A4C3-961F-4B39-9663-CC7E742F2FD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99" r="9532" b="4275"/>
          <a:stretch/>
        </p:blipFill>
        <p:spPr bwMode="auto">
          <a:xfrm rot="16200000">
            <a:off x="1657959" y="3554702"/>
            <a:ext cx="3279596" cy="30628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58ABA66-3B36-4756-9259-D2C132E73564}"/>
              </a:ext>
            </a:extLst>
          </p:cNvPr>
          <p:cNvSpPr txBox="1"/>
          <p:nvPr/>
        </p:nvSpPr>
        <p:spPr>
          <a:xfrm>
            <a:off x="4937555" y="4624459"/>
            <a:ext cx="6921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XCCW Joined 1a" panose="03050602040000000000" pitchFamily="66" charset="0"/>
              </a:rPr>
              <a:t>_____ + _____ = _____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2313AD5-DA73-4394-84AA-DDF682A9C1DB}"/>
              </a:ext>
            </a:extLst>
          </p:cNvPr>
          <p:cNvSpPr txBox="1"/>
          <p:nvPr/>
        </p:nvSpPr>
        <p:spPr>
          <a:xfrm>
            <a:off x="4937555" y="5479224"/>
            <a:ext cx="6921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XCCW Joined 1a" panose="03050602040000000000" pitchFamily="66" charset="0"/>
              </a:rPr>
              <a:t>_____ + _____ = _____</a:t>
            </a:r>
          </a:p>
        </p:txBody>
      </p:sp>
    </p:spTree>
    <p:extLst>
      <p:ext uri="{BB962C8B-B14F-4D97-AF65-F5344CB8AC3E}">
        <p14:creationId xmlns:p14="http://schemas.microsoft.com/office/powerpoint/2010/main" val="1146457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9D7708-F14D-4590-82BD-610460F27D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812" t="38785" r="27826" b="32947"/>
          <a:stretch/>
        </p:blipFill>
        <p:spPr>
          <a:xfrm>
            <a:off x="1083209" y="1639349"/>
            <a:ext cx="5643291" cy="248809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77C3928-02FB-466B-85A8-8A096528A097}"/>
              </a:ext>
            </a:extLst>
          </p:cNvPr>
          <p:cNvSpPr txBox="1"/>
          <p:nvPr/>
        </p:nvSpPr>
        <p:spPr>
          <a:xfrm>
            <a:off x="918681" y="88504"/>
            <a:ext cx="10635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XCCW Joined 1a" panose="03050602040000000000" pitchFamily="66" charset="0"/>
              </a:rPr>
              <a:t>Draw counters to show the objects.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A5C43F-67BA-4BF7-9AB9-542AB4A74A8B}"/>
              </a:ext>
            </a:extLst>
          </p:cNvPr>
          <p:cNvSpPr txBox="1"/>
          <p:nvPr/>
        </p:nvSpPr>
        <p:spPr>
          <a:xfrm>
            <a:off x="473612" y="772083"/>
            <a:ext cx="10635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XCCW Joined 1a" panose="03050602040000000000" pitchFamily="66" charset="0"/>
              </a:rPr>
              <a:t>There are 5 yellow sweets and 2 green sweets.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19731F-14C6-41D8-836E-43733F78A187}"/>
              </a:ext>
            </a:extLst>
          </p:cNvPr>
          <p:cNvSpPr txBox="1"/>
          <p:nvPr/>
        </p:nvSpPr>
        <p:spPr>
          <a:xfrm>
            <a:off x="778409" y="4405423"/>
            <a:ext cx="10635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XCCW Joined 1a" panose="03050602040000000000" pitchFamily="66" charset="0"/>
              </a:rPr>
              <a:t>How many sweets are there altogether?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41DF62-D638-4F95-BAF6-76757CAECC97}"/>
              </a:ext>
            </a:extLst>
          </p:cNvPr>
          <p:cNvSpPr txBox="1"/>
          <p:nvPr/>
        </p:nvSpPr>
        <p:spPr>
          <a:xfrm>
            <a:off x="918681" y="5431003"/>
            <a:ext cx="4872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XCCW Joined 1a" panose="03050602040000000000" pitchFamily="66" charset="0"/>
              </a:rPr>
              <a:t>______ + ______ = ______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E14804E-7BC9-4475-962D-D0EC93340660}"/>
              </a:ext>
            </a:extLst>
          </p:cNvPr>
          <p:cNvSpPr txBox="1"/>
          <p:nvPr/>
        </p:nvSpPr>
        <p:spPr>
          <a:xfrm>
            <a:off x="6095997" y="5431003"/>
            <a:ext cx="4872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XCCW Joined 1a" panose="03050602040000000000" pitchFamily="66" charset="0"/>
              </a:rPr>
              <a:t>______ + ______ = ______</a:t>
            </a:r>
          </a:p>
        </p:txBody>
      </p:sp>
      <p:pic>
        <p:nvPicPr>
          <p:cNvPr id="10" name="Picture 9" descr="This template displays 1 large blank number bond. It is ideal for students  to use with math manipulatives, s… | Number bond, Math template, Number  bonds worksheets">
            <a:extLst>
              <a:ext uri="{FF2B5EF4-FFF2-40B4-BE49-F238E27FC236}">
                <a16:creationId xmlns:a16="http://schemas.microsoft.com/office/drawing/2014/main" id="{926D5EB9-24EC-4BB4-A88B-17F1F845F00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99" r="9532" b="4275"/>
          <a:stretch/>
        </p:blipFill>
        <p:spPr bwMode="auto">
          <a:xfrm>
            <a:off x="7555177" y="1318941"/>
            <a:ext cx="3279596" cy="30628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42026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9D7708-F14D-4590-82BD-610460F27D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812" t="38785" r="27826" b="32947"/>
          <a:stretch/>
        </p:blipFill>
        <p:spPr>
          <a:xfrm>
            <a:off x="835952" y="1665814"/>
            <a:ext cx="5643291" cy="248809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77C3928-02FB-466B-85A8-8A096528A097}"/>
              </a:ext>
            </a:extLst>
          </p:cNvPr>
          <p:cNvSpPr txBox="1"/>
          <p:nvPr/>
        </p:nvSpPr>
        <p:spPr>
          <a:xfrm>
            <a:off x="892176" y="51493"/>
            <a:ext cx="10635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XCCW Joined 1a" panose="03050602040000000000" pitchFamily="66" charset="0"/>
              </a:rPr>
              <a:t>Draw counters to show the objects.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A5C43F-67BA-4BF7-9AB9-542AB4A74A8B}"/>
              </a:ext>
            </a:extLst>
          </p:cNvPr>
          <p:cNvSpPr txBox="1"/>
          <p:nvPr/>
        </p:nvSpPr>
        <p:spPr>
          <a:xfrm>
            <a:off x="778410" y="996602"/>
            <a:ext cx="10635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XCCW Joined 1a" panose="03050602040000000000" pitchFamily="66" charset="0"/>
              </a:rPr>
              <a:t>There is 1 blue car and 8 red cars.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19731F-14C6-41D8-836E-43733F78A187}"/>
              </a:ext>
            </a:extLst>
          </p:cNvPr>
          <p:cNvSpPr txBox="1"/>
          <p:nvPr/>
        </p:nvSpPr>
        <p:spPr>
          <a:xfrm>
            <a:off x="-1069140" y="4226906"/>
            <a:ext cx="10635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XCCW Joined 1a" panose="03050602040000000000" pitchFamily="66" charset="0"/>
              </a:rPr>
              <a:t>How many cars are there total?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41DF62-D638-4F95-BAF6-76757CAECC97}"/>
              </a:ext>
            </a:extLst>
          </p:cNvPr>
          <p:cNvSpPr txBox="1"/>
          <p:nvPr/>
        </p:nvSpPr>
        <p:spPr>
          <a:xfrm>
            <a:off x="503580" y="4930576"/>
            <a:ext cx="5383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XCCW Joined 1a" panose="03050602040000000000" pitchFamily="66" charset="0"/>
              </a:rPr>
              <a:t>______ + ______ = ______</a:t>
            </a:r>
          </a:p>
        </p:txBody>
      </p:sp>
      <p:pic>
        <p:nvPicPr>
          <p:cNvPr id="9" name="Picture 8" descr="This template displays 1 large blank number bond. It is ideal for students  to use with math manipulatives, s… | Number bond, Math template, Number  bonds worksheets">
            <a:extLst>
              <a:ext uri="{FF2B5EF4-FFF2-40B4-BE49-F238E27FC236}">
                <a16:creationId xmlns:a16="http://schemas.microsoft.com/office/drawing/2014/main" id="{3E47C442-F37D-445C-B349-187DF79099A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99" r="9532" b="4275"/>
          <a:stretch/>
        </p:blipFill>
        <p:spPr bwMode="auto">
          <a:xfrm rot="5400000">
            <a:off x="7926238" y="1623462"/>
            <a:ext cx="3279596" cy="30628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04292C1-E488-44CF-B0C0-3C9811F22637}"/>
              </a:ext>
            </a:extLst>
          </p:cNvPr>
          <p:cNvSpPr txBox="1"/>
          <p:nvPr/>
        </p:nvSpPr>
        <p:spPr>
          <a:xfrm>
            <a:off x="503581" y="5861398"/>
            <a:ext cx="5383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XCCW Joined 1a" panose="03050602040000000000" pitchFamily="66" charset="0"/>
              </a:rPr>
              <a:t>______ + ______ = ______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316803-B55A-4520-AE56-2150D8BDDD4E}"/>
              </a:ext>
            </a:extLst>
          </p:cNvPr>
          <p:cNvSpPr txBox="1"/>
          <p:nvPr/>
        </p:nvSpPr>
        <p:spPr>
          <a:xfrm>
            <a:off x="6808149" y="5219473"/>
            <a:ext cx="5383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XCCW Joined 1a" panose="03050602040000000000" pitchFamily="66" charset="0"/>
              </a:rPr>
              <a:t>______ = ______ + ______</a:t>
            </a:r>
          </a:p>
        </p:txBody>
      </p:sp>
    </p:spTree>
    <p:extLst>
      <p:ext uri="{BB962C8B-B14F-4D97-AF65-F5344CB8AC3E}">
        <p14:creationId xmlns:p14="http://schemas.microsoft.com/office/powerpoint/2010/main" val="425451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9D7708-F14D-4590-82BD-610460F27D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812" t="38785" r="27826" b="32947"/>
          <a:stretch/>
        </p:blipFill>
        <p:spPr>
          <a:xfrm>
            <a:off x="452707" y="1529231"/>
            <a:ext cx="5643291" cy="248809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77C3928-02FB-466B-85A8-8A096528A097}"/>
              </a:ext>
            </a:extLst>
          </p:cNvPr>
          <p:cNvSpPr txBox="1"/>
          <p:nvPr/>
        </p:nvSpPr>
        <p:spPr>
          <a:xfrm>
            <a:off x="971689" y="158855"/>
            <a:ext cx="10635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XCCW Joined 1a" panose="03050602040000000000" pitchFamily="66" charset="0"/>
              </a:rPr>
              <a:t>Draw counters to show the objects.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A5C43F-67BA-4BF7-9AB9-542AB4A74A8B}"/>
              </a:ext>
            </a:extLst>
          </p:cNvPr>
          <p:cNvSpPr txBox="1"/>
          <p:nvPr/>
        </p:nvSpPr>
        <p:spPr>
          <a:xfrm>
            <a:off x="971689" y="741008"/>
            <a:ext cx="10635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XCCW Joined 1a" panose="03050602040000000000" pitchFamily="66" charset="0"/>
              </a:rPr>
              <a:t>Ron has 2 dogs and 3 cats.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19731F-14C6-41D8-836E-43733F78A187}"/>
              </a:ext>
            </a:extLst>
          </p:cNvPr>
          <p:cNvSpPr txBox="1"/>
          <p:nvPr/>
        </p:nvSpPr>
        <p:spPr>
          <a:xfrm>
            <a:off x="452707" y="4488392"/>
            <a:ext cx="10635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XCCW Joined 1a" panose="03050602040000000000" pitchFamily="66" charset="0"/>
              </a:rPr>
              <a:t>How many animals does he have altogether?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41DF62-D638-4F95-BAF6-76757CAECC97}"/>
              </a:ext>
            </a:extLst>
          </p:cNvPr>
          <p:cNvSpPr txBox="1"/>
          <p:nvPr/>
        </p:nvSpPr>
        <p:spPr>
          <a:xfrm>
            <a:off x="0" y="5046200"/>
            <a:ext cx="5171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XCCW Joined 1a" panose="03050602040000000000" pitchFamily="66" charset="0"/>
              </a:rPr>
              <a:t>______ + ______ = ______</a:t>
            </a:r>
          </a:p>
        </p:txBody>
      </p:sp>
      <p:pic>
        <p:nvPicPr>
          <p:cNvPr id="9" name="Picture 8" descr="This template displays 1 large blank number bond. It is ideal for students  to use with math manipulatives, s… | Number bond, Math template, Number  bonds worksheets">
            <a:extLst>
              <a:ext uri="{FF2B5EF4-FFF2-40B4-BE49-F238E27FC236}">
                <a16:creationId xmlns:a16="http://schemas.microsoft.com/office/drawing/2014/main" id="{A4935CFA-5D57-4884-BD9D-68DDC7C4480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99" r="9532" b="4275"/>
          <a:stretch/>
        </p:blipFill>
        <p:spPr bwMode="auto">
          <a:xfrm rot="10800000">
            <a:off x="7329891" y="1375669"/>
            <a:ext cx="3279596" cy="30628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2687F33-9FDA-450E-8652-0E4F313BECB7}"/>
              </a:ext>
            </a:extLst>
          </p:cNvPr>
          <p:cNvSpPr txBox="1"/>
          <p:nvPr/>
        </p:nvSpPr>
        <p:spPr>
          <a:xfrm>
            <a:off x="0" y="5855382"/>
            <a:ext cx="5171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XCCW Joined 1a" panose="03050602040000000000" pitchFamily="66" charset="0"/>
              </a:rPr>
              <a:t>______ + ______ = ______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778555D-3D3C-4C9C-B852-E4C4BA7B56B1}"/>
              </a:ext>
            </a:extLst>
          </p:cNvPr>
          <p:cNvSpPr txBox="1"/>
          <p:nvPr/>
        </p:nvSpPr>
        <p:spPr>
          <a:xfrm>
            <a:off x="5691809" y="5046200"/>
            <a:ext cx="5171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XCCW Joined 1a" panose="03050602040000000000" pitchFamily="66" charset="0"/>
              </a:rPr>
              <a:t>______ = ______ + ______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1D36AFF-D34F-4A5A-B63F-78925595F0DB}"/>
              </a:ext>
            </a:extLst>
          </p:cNvPr>
          <p:cNvSpPr txBox="1"/>
          <p:nvPr/>
        </p:nvSpPr>
        <p:spPr>
          <a:xfrm>
            <a:off x="5691809" y="5855382"/>
            <a:ext cx="5171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XCCW Joined 1a" panose="03050602040000000000" pitchFamily="66" charset="0"/>
              </a:rPr>
              <a:t>______ = ______ + ______</a:t>
            </a:r>
          </a:p>
        </p:txBody>
      </p:sp>
    </p:spTree>
    <p:extLst>
      <p:ext uri="{BB962C8B-B14F-4D97-AF65-F5344CB8AC3E}">
        <p14:creationId xmlns:p14="http://schemas.microsoft.com/office/powerpoint/2010/main" val="1319573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C297FB-E145-43E6-9378-8024B979FD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4445" y="2781398"/>
            <a:ext cx="7563109" cy="34471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BAAACF9-BDF9-4109-827B-DA88B11D8419}"/>
              </a:ext>
            </a:extLst>
          </p:cNvPr>
          <p:cNvSpPr txBox="1"/>
          <p:nvPr/>
        </p:nvSpPr>
        <p:spPr>
          <a:xfrm>
            <a:off x="918681" y="411827"/>
            <a:ext cx="1063517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XCCW Joined 1a" panose="03050602040000000000" pitchFamily="66" charset="0"/>
              </a:rPr>
              <a:t>True or False? </a:t>
            </a:r>
          </a:p>
          <a:p>
            <a:pPr algn="ctr"/>
            <a:r>
              <a:rPr lang="en-GB" sz="3200" dirty="0">
                <a:latin typeface="XCCW Joined 1a" panose="03050602040000000000" pitchFamily="66" charset="0"/>
              </a:rPr>
              <a:t>The counters and part </a:t>
            </a:r>
            <a:r>
              <a:rPr lang="en-GB" sz="3200" dirty="0" err="1">
                <a:latin typeface="XCCW Joined 1a" panose="03050602040000000000" pitchFamily="66" charset="0"/>
              </a:rPr>
              <a:t>part</a:t>
            </a:r>
            <a:r>
              <a:rPr lang="en-GB" sz="3200" dirty="0">
                <a:latin typeface="XCCW Joined 1a" panose="03050602040000000000" pitchFamily="66" charset="0"/>
              </a:rPr>
              <a:t> whole model show the same question. Explain how you know.</a:t>
            </a:r>
          </a:p>
        </p:txBody>
      </p:sp>
    </p:spTree>
    <p:extLst>
      <p:ext uri="{BB962C8B-B14F-4D97-AF65-F5344CB8AC3E}">
        <p14:creationId xmlns:p14="http://schemas.microsoft.com/office/powerpoint/2010/main" val="38784283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90F6984-15D1-4616-997C-EF62939F1C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0564" y="318052"/>
            <a:ext cx="4661242" cy="578691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672682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DBCFB4-994D-4830-8FF1-8847F3E8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208" y="1193290"/>
            <a:ext cx="3747872" cy="37539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64826EE-8E7D-406C-AA31-F476170E72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812" t="38785" r="27826" b="32947"/>
          <a:stretch/>
        </p:blipFill>
        <p:spPr>
          <a:xfrm>
            <a:off x="6096000" y="249062"/>
            <a:ext cx="3492856" cy="153998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36B9BA8-FBCB-4834-94A6-2CE3FBACCD92}"/>
              </a:ext>
            </a:extLst>
          </p:cNvPr>
          <p:cNvSpPr txBox="1"/>
          <p:nvPr/>
        </p:nvSpPr>
        <p:spPr>
          <a:xfrm>
            <a:off x="5393635" y="1941371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latin typeface="XCCW Joined 1a" panose="03050602040000000000" pitchFamily="66" charset="0"/>
              </a:rPr>
              <a:t>_____________ red and _____________ yellow. 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85DAA5-8476-46BD-A2D2-21432ED6CDB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812" t="38785" r="27826" b="32947"/>
          <a:stretch/>
        </p:blipFill>
        <p:spPr>
          <a:xfrm>
            <a:off x="6096000" y="2670323"/>
            <a:ext cx="3492856" cy="15399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EE70CF8-C38A-439E-86E9-7FBDB5EA57E1}"/>
              </a:ext>
            </a:extLst>
          </p:cNvPr>
          <p:cNvSpPr txBox="1"/>
          <p:nvPr/>
        </p:nvSpPr>
        <p:spPr>
          <a:xfrm>
            <a:off x="5393635" y="436263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latin typeface="XCCW Joined 1a" panose="03050602040000000000" pitchFamily="66" charset="0"/>
              </a:rPr>
              <a:t>_____________ red and _____________ yellow. </a:t>
            </a: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0AD5471-B5E4-4E9C-BF0C-3C261356911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812" t="38785" r="27826" b="32947"/>
          <a:stretch/>
        </p:blipFill>
        <p:spPr>
          <a:xfrm>
            <a:off x="6096000" y="4884292"/>
            <a:ext cx="3492856" cy="153998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58F814C-1BAA-4238-83EA-CEC88AB956B3}"/>
              </a:ext>
            </a:extLst>
          </p:cNvPr>
          <p:cNvSpPr txBox="1"/>
          <p:nvPr/>
        </p:nvSpPr>
        <p:spPr>
          <a:xfrm>
            <a:off x="5393635" y="6576601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latin typeface="XCCW Joined 1a" panose="03050602040000000000" pitchFamily="66" charset="0"/>
              </a:rPr>
              <a:t>_____________ red and _____________ yellow.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04486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217</Words>
  <Application>Microsoft Office PowerPoint</Application>
  <PresentationFormat>Widescreen</PresentationFormat>
  <Paragraphs>34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XCCW Joined 1a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Dosanjh</dc:creator>
  <cp:lastModifiedBy>Miss Dosanjh</cp:lastModifiedBy>
  <cp:revision>5</cp:revision>
  <dcterms:created xsi:type="dcterms:W3CDTF">2020-11-16T18:26:37Z</dcterms:created>
  <dcterms:modified xsi:type="dcterms:W3CDTF">2021-10-10T11:09:55Z</dcterms:modified>
</cp:coreProperties>
</file>