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306" r:id="rId13"/>
    <p:sldId id="342" r:id="rId14"/>
    <p:sldId id="299" r:id="rId15"/>
    <p:sldId id="325" r:id="rId16"/>
    <p:sldId id="335" r:id="rId17"/>
    <p:sldId id="301" r:id="rId18"/>
    <p:sldId id="329" r:id="rId19"/>
    <p:sldId id="336" r:id="rId20"/>
    <p:sldId id="337" r:id="rId21"/>
    <p:sldId id="340" r:id="rId22"/>
    <p:sldId id="338" r:id="rId23"/>
    <p:sldId id="341" r:id="rId24"/>
    <p:sldId id="324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2" d="100"/>
          <a:sy n="72" d="100"/>
        </p:scale>
        <p:origin x="1350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png"/><Relationship Id="rId11" Type="http://schemas.openxmlformats.org/officeDocument/2006/relationships/image" Target="../media/image20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31.png"/><Relationship Id="rId7" Type="http://schemas.openxmlformats.org/officeDocument/2006/relationships/image" Target="../media/image33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2.png"/><Relationship Id="rId11" Type="http://schemas.openxmlformats.org/officeDocument/2006/relationships/image" Target="../media/image35.png"/><Relationship Id="rId5" Type="http://schemas.openxmlformats.org/officeDocument/2006/relationships/image" Target="../media/image21.png"/><Relationship Id="rId10" Type="http://schemas.openxmlformats.org/officeDocument/2006/relationships/image" Target="../media/image34.png"/><Relationship Id="rId4" Type="http://schemas.openxmlformats.org/officeDocument/2006/relationships/image" Target="../media/image20.png"/><Relationship Id="rId9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20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12" Type="http://schemas.openxmlformats.org/officeDocument/2006/relationships/image" Target="../media/image46.png"/><Relationship Id="rId17" Type="http://schemas.openxmlformats.org/officeDocument/2006/relationships/image" Target="../media/image50.png"/><Relationship Id="rId2" Type="http://schemas.openxmlformats.org/officeDocument/2006/relationships/image" Target="../media/image36.png"/><Relationship Id="rId16" Type="http://schemas.openxmlformats.org/officeDocument/2006/relationships/image" Target="../media/image4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0.png"/><Relationship Id="rId11" Type="http://schemas.openxmlformats.org/officeDocument/2006/relationships/image" Target="../media/image45.png"/><Relationship Id="rId5" Type="http://schemas.openxmlformats.org/officeDocument/2006/relationships/image" Target="../media/image39.png"/><Relationship Id="rId15" Type="http://schemas.openxmlformats.org/officeDocument/2006/relationships/image" Target="../media/image48.png"/><Relationship Id="rId10" Type="http://schemas.openxmlformats.org/officeDocument/2006/relationships/image" Target="../media/image44.png"/><Relationship Id="rId4" Type="http://schemas.openxmlformats.org/officeDocument/2006/relationships/image" Target="../media/image38.png"/><Relationship Id="rId9" Type="http://schemas.openxmlformats.org/officeDocument/2006/relationships/image" Target="../media/image43.png"/><Relationship Id="rId14" Type="http://schemas.openxmlformats.org/officeDocument/2006/relationships/image" Target="../media/image4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E374A87-7BCC-48E5-965D-6D1D783EFA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9639" y="2185308"/>
            <a:ext cx="6456224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16855"/>
                <a:ext cx="7625490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70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42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	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28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28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28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</a:t>
                </a: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indent="-514350">
                  <a:buFontTx/>
                  <a:buAutoNum type="arabicParenR" startAt="2"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28 </a:t>
                </a:r>
                <a14:m>
                  <m:oMath xmlns:m="http://schemas.openxmlformats.org/officeDocument/2006/math">
                    <m:r>
                      <a:rPr lang="en-GB" sz="28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u="sng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	  </a:t>
                </a: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ones				</a:t>
                </a: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280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u="sng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   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tens 				</a:t>
                </a: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2,800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</a:t>
                </a:r>
                <a:r>
                  <a:rPr lang="en-GB" sz="2800" u="sng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 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hundreds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lvl="0" indent="-514350">
                  <a:buFontTx/>
                  <a:buAutoNum type="arabicParenR" startAt="3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number track.</a:t>
                </a:r>
              </a:p>
              <a:p>
                <a:pPr lvl="0"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4401205"/>
              </a:xfrm>
              <a:prstGeom prst="rect">
                <a:avLst/>
              </a:prstGeom>
              <a:blipFill>
                <a:blip r:embed="rId2"/>
                <a:stretch>
                  <a:fillRect l="-1679" t="-152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47CF984A-1DD0-42C6-A0BE-F5C4576B68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8126329"/>
              </p:ext>
            </p:extLst>
          </p:nvPr>
        </p:nvGraphicFramePr>
        <p:xfrm>
          <a:off x="822960" y="4625168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72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00229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16855"/>
                <a:ext cx="7625490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70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42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	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28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28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28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</a:t>
                </a: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indent="-514350">
                  <a:buFontTx/>
                  <a:buAutoNum type="arabicParenR" startAt="2"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28 </a:t>
                </a:r>
                <a14:m>
                  <m:oMath xmlns:m="http://schemas.openxmlformats.org/officeDocument/2006/math">
                    <m:r>
                      <a:rPr lang="en-GB" sz="28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u="sng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	  </a:t>
                </a: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ones				</a:t>
                </a: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280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u="sng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   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tens 				</a:t>
                </a: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2,800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</a:t>
                </a:r>
                <a:r>
                  <a:rPr lang="en-GB" sz="2800" u="sng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 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hundreds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lvl="0" indent="-514350">
                  <a:buFontTx/>
                  <a:buAutoNum type="arabicParenR" startAt="3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number track.</a:t>
                </a:r>
              </a:p>
              <a:p>
                <a:pPr lvl="0"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4401205"/>
              </a:xfrm>
              <a:prstGeom prst="rect">
                <a:avLst/>
              </a:prstGeom>
              <a:blipFill>
                <a:blip r:embed="rId2"/>
                <a:stretch>
                  <a:fillRect l="-1679" t="-152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47CF984A-1DD0-42C6-A0BE-F5C4576B689F}"/>
              </a:ext>
            </a:extLst>
          </p:cNvPr>
          <p:cNvGraphicFramePr>
            <a:graphicFrameLocks noGrp="1"/>
          </p:cNvGraphicFramePr>
          <p:nvPr/>
        </p:nvGraphicFramePr>
        <p:xfrm>
          <a:off x="822960" y="4625168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72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DC37D5C5-9173-42FC-B4E8-2F1E563F9919}"/>
              </a:ext>
            </a:extLst>
          </p:cNvPr>
          <p:cNvSpPr txBox="1"/>
          <p:nvPr/>
        </p:nvSpPr>
        <p:spPr>
          <a:xfrm>
            <a:off x="2869942" y="316855"/>
            <a:ext cx="581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84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C3FFE46-4FBC-4133-BA17-B1F14B388CB8}"/>
              </a:ext>
            </a:extLst>
          </p:cNvPr>
          <p:cNvSpPr txBox="1"/>
          <p:nvPr/>
        </p:nvSpPr>
        <p:spPr>
          <a:xfrm>
            <a:off x="3225371" y="4710086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30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A9D9063-110B-4EDA-9374-458778D8CE6D}"/>
              </a:ext>
            </a:extLst>
          </p:cNvPr>
          <p:cNvSpPr txBox="1"/>
          <p:nvPr/>
        </p:nvSpPr>
        <p:spPr>
          <a:xfrm>
            <a:off x="5046221" y="4710086"/>
            <a:ext cx="6322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48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A63824A-90DF-46D8-8DFA-FE732193E94A}"/>
              </a:ext>
            </a:extLst>
          </p:cNvPr>
          <p:cNvSpPr txBox="1"/>
          <p:nvPr/>
        </p:nvSpPr>
        <p:spPr>
          <a:xfrm>
            <a:off x="5621784" y="4710086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54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16C2A85-9AF4-4370-B78F-021511701425}"/>
              </a:ext>
            </a:extLst>
          </p:cNvPr>
          <p:cNvSpPr txBox="1"/>
          <p:nvPr/>
        </p:nvSpPr>
        <p:spPr>
          <a:xfrm>
            <a:off x="6824566" y="4710086"/>
            <a:ext cx="6317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66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838B350-48B6-4918-9D50-6D37B29BBA41}"/>
              </a:ext>
            </a:extLst>
          </p:cNvPr>
          <p:cNvSpPr txBox="1"/>
          <p:nvPr/>
        </p:nvSpPr>
        <p:spPr>
          <a:xfrm>
            <a:off x="2954607" y="730865"/>
            <a:ext cx="581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84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56E8E73-00F1-4152-B3D6-44C5972BE129}"/>
              </a:ext>
            </a:extLst>
          </p:cNvPr>
          <p:cNvSpPr txBox="1"/>
          <p:nvPr/>
        </p:nvSpPr>
        <p:spPr>
          <a:xfrm>
            <a:off x="3660255" y="1163522"/>
            <a:ext cx="581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84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88C4A93-1BF9-4084-A33B-24D984FAB8D4}"/>
              </a:ext>
            </a:extLst>
          </p:cNvPr>
          <p:cNvSpPr txBox="1"/>
          <p:nvPr/>
        </p:nvSpPr>
        <p:spPr>
          <a:xfrm>
            <a:off x="2164387" y="1994237"/>
            <a:ext cx="581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28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87F8DB4-942C-4454-9D4F-92C503630787}"/>
              </a:ext>
            </a:extLst>
          </p:cNvPr>
          <p:cNvSpPr txBox="1"/>
          <p:nvPr/>
        </p:nvSpPr>
        <p:spPr>
          <a:xfrm>
            <a:off x="2381438" y="2434851"/>
            <a:ext cx="581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28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8A82D6B-60CF-4AAE-AA67-AD3963356A37}"/>
              </a:ext>
            </a:extLst>
          </p:cNvPr>
          <p:cNvSpPr txBox="1"/>
          <p:nvPr/>
        </p:nvSpPr>
        <p:spPr>
          <a:xfrm>
            <a:off x="2672270" y="2875465"/>
            <a:ext cx="581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28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893F15D-EC3D-416C-835D-2049DB7E8131}"/>
              </a:ext>
            </a:extLst>
          </p:cNvPr>
          <p:cNvSpPr txBox="1"/>
          <p:nvPr/>
        </p:nvSpPr>
        <p:spPr>
          <a:xfrm>
            <a:off x="2028603" y="4718060"/>
            <a:ext cx="581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18</a:t>
            </a:r>
          </a:p>
        </p:txBody>
      </p:sp>
    </p:spTree>
    <p:extLst>
      <p:ext uri="{BB962C8B-B14F-4D97-AF65-F5344CB8AC3E}">
        <p14:creationId xmlns:p14="http://schemas.microsoft.com/office/powerpoint/2010/main" val="1684079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302807" y="587857"/>
            <a:ext cx="614221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Complete the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four number sentences using the number cards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2759749" y="3622801"/>
                <a:ext cx="2518638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9749" y="3622801"/>
                <a:ext cx="2518638" cy="58477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2759749" y="2847771"/>
                <a:ext cx="6687112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</a:t>
                </a:r>
                <a14:m>
                  <m:oMath xmlns:m="http://schemas.openxmlformats.org/officeDocument/2006/math">
                    <m:r>
                      <a:rPr kumimoji="0" lang="en-GB" sz="3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 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9749" y="2847771"/>
                <a:ext cx="6687112" cy="58477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17"/>
          <p:cNvSpPr/>
          <p:nvPr/>
        </p:nvSpPr>
        <p:spPr>
          <a:xfrm>
            <a:off x="2745002" y="2873571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968410" y="3647484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745002" y="3647484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5131763" y="2873571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968410" y="2873571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845937" y="2854264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56</a:t>
            </a:r>
          </a:p>
        </p:txBody>
      </p:sp>
      <p:sp>
        <p:nvSpPr>
          <p:cNvPr id="24" name="Rectangle 23"/>
          <p:cNvSpPr/>
          <p:nvPr/>
        </p:nvSpPr>
        <p:spPr>
          <a:xfrm>
            <a:off x="5131763" y="3647484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121917" y="362817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305341" y="2854264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121917" y="2854264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816125" y="362817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56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305341" y="362817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Rectangle 44"/>
              <p:cNvSpPr/>
              <p:nvPr/>
            </p:nvSpPr>
            <p:spPr>
              <a:xfrm>
                <a:off x="2759749" y="4362866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45" name="Rectangle 4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9749" y="4362866"/>
                <a:ext cx="2608406" cy="58477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Rectangle 45"/>
          <p:cNvSpPr/>
          <p:nvPr/>
        </p:nvSpPr>
        <p:spPr>
          <a:xfrm>
            <a:off x="3949926" y="4387549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2745002" y="4387549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5178079" y="4387549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121917" y="4368242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816125" y="4368242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56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5350493" y="4368242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1345746F-142F-41BB-BA44-F0E3AC70482C}"/>
                  </a:ext>
                </a:extLst>
              </p:cNvPr>
              <p:cNvSpPr/>
              <p:nvPr/>
            </p:nvSpPr>
            <p:spPr>
              <a:xfrm>
                <a:off x="2759749" y="5114085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1345746F-142F-41BB-BA44-F0E3AC70482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9749" y="5114085"/>
                <a:ext cx="2608406" cy="58477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Rectangle 51">
            <a:extLst>
              <a:ext uri="{FF2B5EF4-FFF2-40B4-BE49-F238E27FC236}">
                <a16:creationId xmlns:a16="http://schemas.microsoft.com/office/drawing/2014/main" id="{353127C1-4A48-4C91-882E-7F657BEF8E57}"/>
              </a:ext>
            </a:extLst>
          </p:cNvPr>
          <p:cNvSpPr/>
          <p:nvPr/>
        </p:nvSpPr>
        <p:spPr>
          <a:xfrm>
            <a:off x="3949926" y="513876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794AA811-F7DF-47C5-93A3-59FD6A193CF9}"/>
              </a:ext>
            </a:extLst>
          </p:cNvPr>
          <p:cNvSpPr/>
          <p:nvPr/>
        </p:nvSpPr>
        <p:spPr>
          <a:xfrm>
            <a:off x="2745002" y="513876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6CBF8370-DBBF-484B-A667-B4E275E50A99}"/>
              </a:ext>
            </a:extLst>
          </p:cNvPr>
          <p:cNvSpPr/>
          <p:nvPr/>
        </p:nvSpPr>
        <p:spPr>
          <a:xfrm>
            <a:off x="5178079" y="513876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ABE95577-9044-4B20-B0F8-51EEAB77FEED}"/>
              </a:ext>
            </a:extLst>
          </p:cNvPr>
          <p:cNvSpPr txBox="1"/>
          <p:nvPr/>
        </p:nvSpPr>
        <p:spPr>
          <a:xfrm>
            <a:off x="4121917" y="511946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072122F1-606D-43C7-BCD5-F8746ABC60AE}"/>
              </a:ext>
            </a:extLst>
          </p:cNvPr>
          <p:cNvSpPr txBox="1"/>
          <p:nvPr/>
        </p:nvSpPr>
        <p:spPr>
          <a:xfrm>
            <a:off x="2816125" y="511946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56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BDDFC443-58E6-48A1-AD7D-D158AB49CAD1}"/>
              </a:ext>
            </a:extLst>
          </p:cNvPr>
          <p:cNvSpPr txBox="1"/>
          <p:nvPr/>
        </p:nvSpPr>
        <p:spPr>
          <a:xfrm>
            <a:off x="5350493" y="511946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844DE6D0-2780-4F2F-81E9-A874351250BC}"/>
              </a:ext>
            </a:extLst>
          </p:cNvPr>
          <p:cNvSpPr txBox="1"/>
          <p:nvPr/>
        </p:nvSpPr>
        <p:spPr>
          <a:xfrm>
            <a:off x="3947662" y="1672792"/>
            <a:ext cx="786122" cy="64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5400">
            <a:solidFill>
              <a:schemeClr val="accent6"/>
            </a:solidFill>
          </a:ln>
        </p:spPr>
        <p:txBody>
          <a:bodyPr wrap="square" rtlCol="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56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88889142-235D-4321-AF8F-62C587488EE9}"/>
              </a:ext>
            </a:extLst>
          </p:cNvPr>
          <p:cNvSpPr txBox="1"/>
          <p:nvPr/>
        </p:nvSpPr>
        <p:spPr>
          <a:xfrm>
            <a:off x="4895593" y="1672792"/>
            <a:ext cx="786122" cy="64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5400">
            <a:solidFill>
              <a:schemeClr val="accent6"/>
            </a:solidFill>
          </a:ln>
        </p:spPr>
        <p:txBody>
          <a:bodyPr wrap="square" rtlCol="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6AF9DD19-3A27-42B4-AA76-F636C3E0FEE6}"/>
              </a:ext>
            </a:extLst>
          </p:cNvPr>
          <p:cNvSpPr txBox="1"/>
          <p:nvPr/>
        </p:nvSpPr>
        <p:spPr>
          <a:xfrm>
            <a:off x="2999731" y="1672792"/>
            <a:ext cx="786122" cy="64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5400">
            <a:solidFill>
              <a:schemeClr val="accent6"/>
            </a:solidFill>
          </a:ln>
        </p:spPr>
        <p:txBody>
          <a:bodyPr wrap="square" rtlCol="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51130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6" grpId="0"/>
      <p:bldP spid="27" grpId="0"/>
      <p:bldP spid="28" grpId="0"/>
      <p:bldP spid="29" grpId="0"/>
      <p:bldP spid="31" grpId="0"/>
      <p:bldP spid="49" grpId="0"/>
      <p:bldP spid="50" grpId="0"/>
      <p:bldP spid="51" grpId="0"/>
      <p:bldP spid="56" grpId="0"/>
      <p:bldP spid="57" grpId="0"/>
      <p:bldP spid="5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C14E4D4-ABA5-42F6-A0DD-857B2FA96F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5008619"/>
              </p:ext>
            </p:extLst>
          </p:nvPr>
        </p:nvGraphicFramePr>
        <p:xfrm>
          <a:off x="802257" y="2191108"/>
          <a:ext cx="7177176" cy="79410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8098">
                  <a:extLst>
                    <a:ext uri="{9D8B030D-6E8A-4147-A177-3AD203B41FA5}">
                      <a16:colId xmlns:a16="http://schemas.microsoft.com/office/drawing/2014/main" val="269538898"/>
                    </a:ext>
                  </a:extLst>
                </a:gridCol>
                <a:gridCol w="598098">
                  <a:extLst>
                    <a:ext uri="{9D8B030D-6E8A-4147-A177-3AD203B41FA5}">
                      <a16:colId xmlns:a16="http://schemas.microsoft.com/office/drawing/2014/main" val="3255887511"/>
                    </a:ext>
                  </a:extLst>
                </a:gridCol>
                <a:gridCol w="598098">
                  <a:extLst>
                    <a:ext uri="{9D8B030D-6E8A-4147-A177-3AD203B41FA5}">
                      <a16:colId xmlns:a16="http://schemas.microsoft.com/office/drawing/2014/main" val="3811410269"/>
                    </a:ext>
                  </a:extLst>
                </a:gridCol>
                <a:gridCol w="598098">
                  <a:extLst>
                    <a:ext uri="{9D8B030D-6E8A-4147-A177-3AD203B41FA5}">
                      <a16:colId xmlns:a16="http://schemas.microsoft.com/office/drawing/2014/main" val="3949526948"/>
                    </a:ext>
                  </a:extLst>
                </a:gridCol>
                <a:gridCol w="598098">
                  <a:extLst>
                    <a:ext uri="{9D8B030D-6E8A-4147-A177-3AD203B41FA5}">
                      <a16:colId xmlns:a16="http://schemas.microsoft.com/office/drawing/2014/main" val="1404579435"/>
                    </a:ext>
                  </a:extLst>
                </a:gridCol>
                <a:gridCol w="598098">
                  <a:extLst>
                    <a:ext uri="{9D8B030D-6E8A-4147-A177-3AD203B41FA5}">
                      <a16:colId xmlns:a16="http://schemas.microsoft.com/office/drawing/2014/main" val="3907198492"/>
                    </a:ext>
                  </a:extLst>
                </a:gridCol>
                <a:gridCol w="598098">
                  <a:extLst>
                    <a:ext uri="{9D8B030D-6E8A-4147-A177-3AD203B41FA5}">
                      <a16:colId xmlns:a16="http://schemas.microsoft.com/office/drawing/2014/main" val="325992034"/>
                    </a:ext>
                  </a:extLst>
                </a:gridCol>
                <a:gridCol w="598098">
                  <a:extLst>
                    <a:ext uri="{9D8B030D-6E8A-4147-A177-3AD203B41FA5}">
                      <a16:colId xmlns:a16="http://schemas.microsoft.com/office/drawing/2014/main" val="856426789"/>
                    </a:ext>
                  </a:extLst>
                </a:gridCol>
                <a:gridCol w="598098">
                  <a:extLst>
                    <a:ext uri="{9D8B030D-6E8A-4147-A177-3AD203B41FA5}">
                      <a16:colId xmlns:a16="http://schemas.microsoft.com/office/drawing/2014/main" val="582052987"/>
                    </a:ext>
                  </a:extLst>
                </a:gridCol>
                <a:gridCol w="598098">
                  <a:extLst>
                    <a:ext uri="{9D8B030D-6E8A-4147-A177-3AD203B41FA5}">
                      <a16:colId xmlns:a16="http://schemas.microsoft.com/office/drawing/2014/main" val="3016755631"/>
                    </a:ext>
                  </a:extLst>
                </a:gridCol>
                <a:gridCol w="598098">
                  <a:extLst>
                    <a:ext uri="{9D8B030D-6E8A-4147-A177-3AD203B41FA5}">
                      <a16:colId xmlns:a16="http://schemas.microsoft.com/office/drawing/2014/main" val="2993693370"/>
                    </a:ext>
                  </a:extLst>
                </a:gridCol>
                <a:gridCol w="598098">
                  <a:extLst>
                    <a:ext uri="{9D8B030D-6E8A-4147-A177-3AD203B41FA5}">
                      <a16:colId xmlns:a16="http://schemas.microsoft.com/office/drawing/2014/main" val="2536337565"/>
                    </a:ext>
                  </a:extLst>
                </a:gridCol>
              </a:tblGrid>
              <a:tr h="794109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/>
                        <a:t>7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/>
                        <a:t>14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/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/>
                        <a:t>28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/>
                        <a:t>35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/>
                        <a:t>42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/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/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/>
                        <a:t>63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/>
                        <a:t>70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/>
                        <a:t>77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/>
                        <a:t>84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29042"/>
                  </a:ext>
                </a:extLst>
              </a:tr>
            </a:tbl>
          </a:graphicData>
        </a:graphic>
      </p:graphicFrame>
      <p:sp>
        <p:nvSpPr>
          <p:cNvPr id="88" name="TextBox 87">
            <a:extLst>
              <a:ext uri="{FF2B5EF4-FFF2-40B4-BE49-F238E27FC236}">
                <a16:creationId xmlns:a16="http://schemas.microsoft.com/office/drawing/2014/main" id="{DAC8E58D-3344-4B91-B39D-2D28C65FBF8C}"/>
              </a:ext>
            </a:extLst>
          </p:cNvPr>
          <p:cNvSpPr txBox="1"/>
          <p:nvPr/>
        </p:nvSpPr>
        <p:spPr>
          <a:xfrm>
            <a:off x="2026228" y="229204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21</a:t>
            </a:r>
          </a:p>
        </p:txBody>
      </p:sp>
      <p:sp>
        <p:nvSpPr>
          <p:cNvPr id="10" name="Left Bracket 9">
            <a:extLst>
              <a:ext uri="{FF2B5EF4-FFF2-40B4-BE49-F238E27FC236}">
                <a16:creationId xmlns:a16="http://schemas.microsoft.com/office/drawing/2014/main" id="{EB59C166-8F08-4A26-9EC3-6E0DD4331316}"/>
              </a:ext>
            </a:extLst>
          </p:cNvPr>
          <p:cNvSpPr/>
          <p:nvPr/>
        </p:nvSpPr>
        <p:spPr>
          <a:xfrm rot="5400000">
            <a:off x="1862667" y="1729365"/>
            <a:ext cx="224287" cy="550815"/>
          </a:xfrm>
          <a:prstGeom prst="leftBracket">
            <a:avLst>
              <a:gd name="adj" fmla="val 122792"/>
            </a:avLst>
          </a:prstGeom>
          <a:ln w="285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Left Bracket 88">
            <a:extLst>
              <a:ext uri="{FF2B5EF4-FFF2-40B4-BE49-F238E27FC236}">
                <a16:creationId xmlns:a16="http://schemas.microsoft.com/office/drawing/2014/main" id="{E902D725-635D-443A-89B6-8C9589BD2772}"/>
              </a:ext>
            </a:extLst>
          </p:cNvPr>
          <p:cNvSpPr/>
          <p:nvPr/>
        </p:nvSpPr>
        <p:spPr>
          <a:xfrm rot="16200000" flipH="1">
            <a:off x="2488169" y="1729365"/>
            <a:ext cx="224287" cy="550815"/>
          </a:xfrm>
          <a:prstGeom prst="leftBracket">
            <a:avLst>
              <a:gd name="adj" fmla="val 122792"/>
            </a:avLst>
          </a:prstGeom>
          <a:ln w="285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Left Bracket 95">
            <a:extLst>
              <a:ext uri="{FF2B5EF4-FFF2-40B4-BE49-F238E27FC236}">
                <a16:creationId xmlns:a16="http://schemas.microsoft.com/office/drawing/2014/main" id="{2BB88752-8A25-432D-875F-E840D2E2B641}"/>
              </a:ext>
            </a:extLst>
          </p:cNvPr>
          <p:cNvSpPr/>
          <p:nvPr/>
        </p:nvSpPr>
        <p:spPr>
          <a:xfrm rot="5400000">
            <a:off x="4285180" y="1729364"/>
            <a:ext cx="224287" cy="550815"/>
          </a:xfrm>
          <a:prstGeom prst="leftBracket">
            <a:avLst>
              <a:gd name="adj" fmla="val 122792"/>
            </a:avLst>
          </a:prstGeom>
          <a:ln w="285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Left Bracket 96">
            <a:extLst>
              <a:ext uri="{FF2B5EF4-FFF2-40B4-BE49-F238E27FC236}">
                <a16:creationId xmlns:a16="http://schemas.microsoft.com/office/drawing/2014/main" id="{2474D1F9-98FB-44B4-8DB5-81226F27CB0A}"/>
              </a:ext>
            </a:extLst>
          </p:cNvPr>
          <p:cNvSpPr/>
          <p:nvPr/>
        </p:nvSpPr>
        <p:spPr>
          <a:xfrm rot="5400000">
            <a:off x="4887055" y="1729364"/>
            <a:ext cx="224287" cy="550815"/>
          </a:xfrm>
          <a:prstGeom prst="leftBracket">
            <a:avLst>
              <a:gd name="adj" fmla="val 122792"/>
            </a:avLst>
          </a:prstGeom>
          <a:ln w="285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Left Bracket 97">
            <a:extLst>
              <a:ext uri="{FF2B5EF4-FFF2-40B4-BE49-F238E27FC236}">
                <a16:creationId xmlns:a16="http://schemas.microsoft.com/office/drawing/2014/main" id="{585C7E54-0140-4BB7-9408-1A8FA3CC8601}"/>
              </a:ext>
            </a:extLst>
          </p:cNvPr>
          <p:cNvSpPr/>
          <p:nvPr/>
        </p:nvSpPr>
        <p:spPr>
          <a:xfrm rot="16200000" flipV="1">
            <a:off x="4586116" y="2558111"/>
            <a:ext cx="224287" cy="1152690"/>
          </a:xfrm>
          <a:prstGeom prst="leftBracket">
            <a:avLst>
              <a:gd name="adj" fmla="val 256968"/>
            </a:avLst>
          </a:prstGeom>
          <a:ln w="285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Left Bracket 98">
            <a:extLst>
              <a:ext uri="{FF2B5EF4-FFF2-40B4-BE49-F238E27FC236}">
                <a16:creationId xmlns:a16="http://schemas.microsoft.com/office/drawing/2014/main" id="{CF5FA07A-4F86-447C-B5C1-DF7230BF103A}"/>
              </a:ext>
            </a:extLst>
          </p:cNvPr>
          <p:cNvSpPr/>
          <p:nvPr/>
        </p:nvSpPr>
        <p:spPr>
          <a:xfrm rot="16200000" flipH="1">
            <a:off x="5488930" y="1729364"/>
            <a:ext cx="224287" cy="550815"/>
          </a:xfrm>
          <a:prstGeom prst="leftBracket">
            <a:avLst>
              <a:gd name="adj" fmla="val 122792"/>
            </a:avLst>
          </a:prstGeom>
          <a:ln w="285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0" name="TextBox 99">
                <a:extLst>
                  <a:ext uri="{FF2B5EF4-FFF2-40B4-BE49-F238E27FC236}">
                    <a16:creationId xmlns:a16="http://schemas.microsoft.com/office/drawing/2014/main" id="{B4DFB915-AF32-4B5C-8273-DADD2A6B95AE}"/>
                  </a:ext>
                </a:extLst>
              </p:cNvPr>
              <p:cNvSpPr txBox="1"/>
              <p:nvPr/>
            </p:nvSpPr>
            <p:spPr>
              <a:xfrm>
                <a:off x="1716131" y="1497318"/>
                <a:ext cx="58514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7</a:t>
                </a:r>
              </a:p>
            </p:txBody>
          </p:sp>
        </mc:Choice>
        <mc:Fallback xmlns="">
          <p:sp>
            <p:nvSpPr>
              <p:cNvPr id="100" name="TextBox 99">
                <a:extLst>
                  <a:ext uri="{FF2B5EF4-FFF2-40B4-BE49-F238E27FC236}">
                    <a16:creationId xmlns:a16="http://schemas.microsoft.com/office/drawing/2014/main" id="{B4DFB915-AF32-4B5C-8273-DADD2A6B95A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6131" y="1497318"/>
                <a:ext cx="585147" cy="461665"/>
              </a:xfrm>
              <a:prstGeom prst="rect">
                <a:avLst/>
              </a:prstGeom>
              <a:blipFill>
                <a:blip r:embed="rId2"/>
                <a:stretch>
                  <a:fillRect l="-1042" t="-10667" r="-11458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1" name="TextBox 100">
                <a:extLst>
                  <a:ext uri="{FF2B5EF4-FFF2-40B4-BE49-F238E27FC236}">
                    <a16:creationId xmlns:a16="http://schemas.microsoft.com/office/drawing/2014/main" id="{D28A36C8-6264-4E35-9995-A806374F27F1}"/>
                  </a:ext>
                </a:extLst>
              </p:cNvPr>
              <p:cNvSpPr txBox="1"/>
              <p:nvPr/>
            </p:nvSpPr>
            <p:spPr>
              <a:xfrm>
                <a:off x="2332162" y="1497318"/>
                <a:ext cx="58514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7</a:t>
                </a:r>
              </a:p>
            </p:txBody>
          </p:sp>
        </mc:Choice>
        <mc:Fallback xmlns="">
          <p:sp>
            <p:nvSpPr>
              <p:cNvPr id="101" name="TextBox 100">
                <a:extLst>
                  <a:ext uri="{FF2B5EF4-FFF2-40B4-BE49-F238E27FC236}">
                    <a16:creationId xmlns:a16="http://schemas.microsoft.com/office/drawing/2014/main" id="{D28A36C8-6264-4E35-9995-A806374F27F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2162" y="1497318"/>
                <a:ext cx="585147" cy="461665"/>
              </a:xfrm>
              <a:prstGeom prst="rect">
                <a:avLst/>
              </a:prstGeom>
              <a:blipFill>
                <a:blip r:embed="rId3"/>
                <a:stretch>
                  <a:fillRect t="-10667" r="-11458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2" name="TextBox 101">
                <a:extLst>
                  <a:ext uri="{FF2B5EF4-FFF2-40B4-BE49-F238E27FC236}">
                    <a16:creationId xmlns:a16="http://schemas.microsoft.com/office/drawing/2014/main" id="{2478C226-6D4F-46A9-9AD0-109112FDF3AD}"/>
                  </a:ext>
                </a:extLst>
              </p:cNvPr>
              <p:cNvSpPr txBox="1"/>
              <p:nvPr/>
            </p:nvSpPr>
            <p:spPr>
              <a:xfrm>
                <a:off x="4172976" y="1497318"/>
                <a:ext cx="58514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7</a:t>
                </a:r>
              </a:p>
            </p:txBody>
          </p:sp>
        </mc:Choice>
        <mc:Fallback xmlns="">
          <p:sp>
            <p:nvSpPr>
              <p:cNvPr id="102" name="TextBox 101">
                <a:extLst>
                  <a:ext uri="{FF2B5EF4-FFF2-40B4-BE49-F238E27FC236}">
                    <a16:creationId xmlns:a16="http://schemas.microsoft.com/office/drawing/2014/main" id="{2478C226-6D4F-46A9-9AD0-109112FDF3A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72976" y="1497318"/>
                <a:ext cx="585147" cy="461665"/>
              </a:xfrm>
              <a:prstGeom prst="rect">
                <a:avLst/>
              </a:prstGeom>
              <a:blipFill>
                <a:blip r:embed="rId4"/>
                <a:stretch>
                  <a:fillRect l="-1042" t="-10667" r="-11458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3" name="TextBox 102">
                <a:extLst>
                  <a:ext uri="{FF2B5EF4-FFF2-40B4-BE49-F238E27FC236}">
                    <a16:creationId xmlns:a16="http://schemas.microsoft.com/office/drawing/2014/main" id="{8C2AA659-C920-42E2-9F62-53420012B800}"/>
                  </a:ext>
                </a:extLst>
              </p:cNvPr>
              <p:cNvSpPr txBox="1"/>
              <p:nvPr/>
            </p:nvSpPr>
            <p:spPr>
              <a:xfrm>
                <a:off x="5323016" y="1497318"/>
                <a:ext cx="58514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7</a:t>
                </a:r>
              </a:p>
            </p:txBody>
          </p:sp>
        </mc:Choice>
        <mc:Fallback xmlns="">
          <p:sp>
            <p:nvSpPr>
              <p:cNvPr id="103" name="TextBox 102">
                <a:extLst>
                  <a:ext uri="{FF2B5EF4-FFF2-40B4-BE49-F238E27FC236}">
                    <a16:creationId xmlns:a16="http://schemas.microsoft.com/office/drawing/2014/main" id="{8C2AA659-C920-42E2-9F62-53420012B8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23016" y="1497318"/>
                <a:ext cx="585147" cy="461665"/>
              </a:xfrm>
              <a:prstGeom prst="rect">
                <a:avLst/>
              </a:prstGeom>
              <a:blipFill>
                <a:blip r:embed="rId5"/>
                <a:stretch>
                  <a:fillRect t="-10667" r="-12500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4" name="TextBox 103">
                <a:extLst>
                  <a:ext uri="{FF2B5EF4-FFF2-40B4-BE49-F238E27FC236}">
                    <a16:creationId xmlns:a16="http://schemas.microsoft.com/office/drawing/2014/main" id="{CDAA4711-E944-4C31-8772-CB3A55B26365}"/>
                  </a:ext>
                </a:extLst>
              </p:cNvPr>
              <p:cNvSpPr txBox="1"/>
              <p:nvPr/>
            </p:nvSpPr>
            <p:spPr>
              <a:xfrm>
                <a:off x="4713664" y="1497317"/>
                <a:ext cx="58514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7</a:t>
                </a:r>
              </a:p>
            </p:txBody>
          </p:sp>
        </mc:Choice>
        <mc:Fallback xmlns="">
          <p:sp>
            <p:nvSpPr>
              <p:cNvPr id="104" name="TextBox 103">
                <a:extLst>
                  <a:ext uri="{FF2B5EF4-FFF2-40B4-BE49-F238E27FC236}">
                    <a16:creationId xmlns:a16="http://schemas.microsoft.com/office/drawing/2014/main" id="{CDAA4711-E944-4C31-8772-CB3A55B2636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3664" y="1497317"/>
                <a:ext cx="585147" cy="461665"/>
              </a:xfrm>
              <a:prstGeom prst="rect">
                <a:avLst/>
              </a:prstGeom>
              <a:blipFill>
                <a:blip r:embed="rId6"/>
                <a:stretch>
                  <a:fillRect l="-1042" t="-10667" r="-12500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5" name="TextBox 104">
                <a:extLst>
                  <a:ext uri="{FF2B5EF4-FFF2-40B4-BE49-F238E27FC236}">
                    <a16:creationId xmlns:a16="http://schemas.microsoft.com/office/drawing/2014/main" id="{01E729DB-E7A2-417E-AA86-ADD72EA8A13A}"/>
                  </a:ext>
                </a:extLst>
              </p:cNvPr>
              <p:cNvSpPr txBox="1"/>
              <p:nvPr/>
            </p:nvSpPr>
            <p:spPr>
              <a:xfrm>
                <a:off x="4312426" y="3190852"/>
                <a:ext cx="72313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14</a:t>
                </a:r>
              </a:p>
            </p:txBody>
          </p:sp>
        </mc:Choice>
        <mc:Fallback xmlns="">
          <p:sp>
            <p:nvSpPr>
              <p:cNvPr id="105" name="TextBox 104">
                <a:extLst>
                  <a:ext uri="{FF2B5EF4-FFF2-40B4-BE49-F238E27FC236}">
                    <a16:creationId xmlns:a16="http://schemas.microsoft.com/office/drawing/2014/main" id="{01E729DB-E7A2-417E-AA86-ADD72EA8A13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2426" y="3190852"/>
                <a:ext cx="723136" cy="461665"/>
              </a:xfrm>
              <a:prstGeom prst="rect">
                <a:avLst/>
              </a:prstGeom>
              <a:blipFill>
                <a:blip r:embed="rId7"/>
                <a:stretch>
                  <a:fillRect l="-840" t="-10526" r="-11765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 10">
            <a:extLst>
              <a:ext uri="{FF2B5EF4-FFF2-40B4-BE49-F238E27FC236}">
                <a16:creationId xmlns:a16="http://schemas.microsoft.com/office/drawing/2014/main" id="{6FFF152F-5AE4-4FBA-B209-73ECA593A49A}"/>
              </a:ext>
            </a:extLst>
          </p:cNvPr>
          <p:cNvSpPr/>
          <p:nvPr/>
        </p:nvSpPr>
        <p:spPr>
          <a:xfrm>
            <a:off x="5015926" y="2212647"/>
            <a:ext cx="550815" cy="743578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DA4A4D07-6167-491A-91E5-6BAD0E880D4A}"/>
              </a:ext>
            </a:extLst>
          </p:cNvPr>
          <p:cNvSpPr txBox="1"/>
          <p:nvPr/>
        </p:nvSpPr>
        <p:spPr>
          <a:xfrm>
            <a:off x="4397323" y="2316066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49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B37F3D32-0EA0-45B1-B2D3-85284770A881}"/>
              </a:ext>
            </a:extLst>
          </p:cNvPr>
          <p:cNvSpPr txBox="1"/>
          <p:nvPr/>
        </p:nvSpPr>
        <p:spPr>
          <a:xfrm>
            <a:off x="4987400" y="231101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56</a:t>
            </a:r>
          </a:p>
        </p:txBody>
      </p:sp>
      <p:pic>
        <p:nvPicPr>
          <p:cNvPr id="108" name="Picture 107">
            <a:extLst>
              <a:ext uri="{FF2B5EF4-FFF2-40B4-BE49-F238E27FC236}">
                <a16:creationId xmlns:a16="http://schemas.microsoft.com/office/drawing/2014/main" id="{E34AF8BD-CEA2-41B0-988A-B37EB882E9F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27869" y="750273"/>
            <a:ext cx="747045" cy="747045"/>
          </a:xfrm>
          <a:prstGeom prst="rect">
            <a:avLst/>
          </a:prstGeom>
        </p:spPr>
      </p:pic>
      <p:sp>
        <p:nvSpPr>
          <p:cNvPr id="109" name="TextBox 108">
            <a:extLst>
              <a:ext uri="{FF2B5EF4-FFF2-40B4-BE49-F238E27FC236}">
                <a16:creationId xmlns:a16="http://schemas.microsoft.com/office/drawing/2014/main" id="{782B58D6-B363-4EE0-9BD1-548035C809E6}"/>
              </a:ext>
            </a:extLst>
          </p:cNvPr>
          <p:cNvSpPr txBox="1"/>
          <p:nvPr/>
        </p:nvSpPr>
        <p:spPr>
          <a:xfrm>
            <a:off x="5730713" y="89296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868711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10" grpId="0" animBg="1"/>
      <p:bldP spid="89" grpId="0" animBg="1"/>
      <p:bldP spid="96" grpId="0" animBg="1"/>
      <p:bldP spid="97" grpId="0" animBg="1"/>
      <p:bldP spid="98" grpId="0" animBg="1"/>
      <p:bldP spid="99" grpId="0" animBg="1"/>
      <p:bldP spid="100" grpId="0"/>
      <p:bldP spid="101" grpId="0"/>
      <p:bldP spid="102" grpId="0"/>
      <p:bldP spid="103" grpId="0"/>
      <p:bldP spid="104" grpId="0"/>
      <p:bldP spid="105" grpId="0"/>
      <p:bldP spid="11" grpId="0" animBg="1"/>
      <p:bldP spid="106" grpId="0"/>
      <p:bldP spid="107" grpId="0"/>
      <p:bldP spid="109" grpId="0"/>
      <p:bldP spid="109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F809A98-8173-494E-8D06-C940DA5639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8056" y="922710"/>
            <a:ext cx="536434" cy="52322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E8BD2465-D0A0-4FB6-9AF5-E69504283890}"/>
                  </a:ext>
                </a:extLst>
              </p:cNvPr>
              <p:cNvSpPr/>
              <p:nvPr/>
            </p:nvSpPr>
            <p:spPr>
              <a:xfrm>
                <a:off x="1529181" y="922723"/>
                <a:ext cx="2590322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/>
                  <a:t>7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21</a:t>
                </a:r>
              </a:p>
            </p:txBody>
          </p:sp>
        </mc:Choice>
        <mc:Fallback xmlns=""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E8BD2465-D0A0-4FB6-9AF5-E6950428389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9181" y="922723"/>
                <a:ext cx="2590322" cy="523220"/>
              </a:xfrm>
              <a:prstGeom prst="rect">
                <a:avLst/>
              </a:prstGeom>
              <a:blipFill>
                <a:blip r:embed="rId3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3" name="Picture 42">
            <a:extLst>
              <a:ext uri="{FF2B5EF4-FFF2-40B4-BE49-F238E27FC236}">
                <a16:creationId xmlns:a16="http://schemas.microsoft.com/office/drawing/2014/main" id="{3D9E7360-E7A3-4F6F-BC7F-CE9F8A2D94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3474" y="922711"/>
            <a:ext cx="536434" cy="523221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4B563BEA-7E86-4544-9E73-37E0947119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8892" y="922712"/>
            <a:ext cx="536434" cy="523221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FF0BD7FB-DCDB-40CB-BC67-59AD4FB01B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4310" y="922713"/>
            <a:ext cx="536434" cy="523221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3ACED8BE-E01A-466C-A0B3-21DA96BA79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9728" y="922714"/>
            <a:ext cx="536434" cy="523221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972FC7BC-220F-43E6-B195-C210056255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5146" y="922715"/>
            <a:ext cx="536434" cy="523221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CE0A55F2-B9F1-4700-98D9-F55310E628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0564" y="922716"/>
            <a:ext cx="536434" cy="523221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5C81D6D4-B5AA-4054-8F9F-578467F22F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8056" y="1374673"/>
            <a:ext cx="536434" cy="523221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EABCDB0F-6A03-47BE-BD70-6405231EF2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3474" y="1374674"/>
            <a:ext cx="536434" cy="523221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2EE1AB98-013F-4685-AD8D-DD1A49C840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8892" y="1374675"/>
            <a:ext cx="536434" cy="523221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590E2F90-8AB0-4EBA-B48B-C65861CE44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4310" y="1374676"/>
            <a:ext cx="536434" cy="523221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8A588154-805B-4FDB-96CE-636E979E73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9728" y="1374677"/>
            <a:ext cx="536434" cy="523221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B211A47B-AC2C-4923-91CB-C8B1BDE87A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5146" y="1374678"/>
            <a:ext cx="536434" cy="523221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B0572661-AED5-449F-ABAE-D2A71B2F0E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0564" y="1374679"/>
            <a:ext cx="536434" cy="523221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03EBDE13-E272-491A-9E0C-21B97E6052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8056" y="1826636"/>
            <a:ext cx="536434" cy="523221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10D06A16-AF7A-4E7C-96FD-2DAF494F52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3474" y="1826637"/>
            <a:ext cx="536434" cy="523221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0E63234F-4530-4C0E-9576-11DFC1D3B2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8892" y="1826638"/>
            <a:ext cx="536434" cy="523221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53147BCD-9716-4264-B7A3-283B92807D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4310" y="1826639"/>
            <a:ext cx="536434" cy="523221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322554C3-BFCD-47A9-B07E-7C4834990C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9728" y="1826640"/>
            <a:ext cx="536434" cy="523221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A791EC1A-76F1-482F-8292-0B8654316A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5146" y="1826641"/>
            <a:ext cx="536434" cy="523221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BCC1C409-F322-4366-933A-51DF911191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0564" y="1826642"/>
            <a:ext cx="536434" cy="52322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0" name="Rectangle 69">
                <a:extLst>
                  <a:ext uri="{FF2B5EF4-FFF2-40B4-BE49-F238E27FC236}">
                    <a16:creationId xmlns:a16="http://schemas.microsoft.com/office/drawing/2014/main" id="{D17F74B6-886A-4554-ADC3-81FE3F8C11FE}"/>
                  </a:ext>
                </a:extLst>
              </p:cNvPr>
              <p:cNvSpPr/>
              <p:nvPr/>
            </p:nvSpPr>
            <p:spPr>
              <a:xfrm>
                <a:off x="1127064" y="1445943"/>
                <a:ext cx="3394557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/>
                  <a:t>7 ones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21 ones</a:t>
                </a:r>
              </a:p>
            </p:txBody>
          </p:sp>
        </mc:Choice>
        <mc:Fallback xmlns="">
          <p:sp>
            <p:nvSpPr>
              <p:cNvPr id="70" name="Rectangle 69">
                <a:extLst>
                  <a:ext uri="{FF2B5EF4-FFF2-40B4-BE49-F238E27FC236}">
                    <a16:creationId xmlns:a16="http://schemas.microsoft.com/office/drawing/2014/main" id="{D17F74B6-886A-4554-ADC3-81FE3F8C11F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7064" y="1445943"/>
                <a:ext cx="3394557" cy="523220"/>
              </a:xfrm>
              <a:prstGeom prst="rect">
                <a:avLst/>
              </a:prstGeom>
              <a:blipFill>
                <a:blip r:embed="rId4"/>
                <a:stretch>
                  <a:fillRect l="-2334" t="-10465" r="-197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Rectangle 70">
                <a:extLst>
                  <a:ext uri="{FF2B5EF4-FFF2-40B4-BE49-F238E27FC236}">
                    <a16:creationId xmlns:a16="http://schemas.microsoft.com/office/drawing/2014/main" id="{55918E3C-4479-40B0-B8AC-8A8AD3ADFB71}"/>
                  </a:ext>
                </a:extLst>
              </p:cNvPr>
              <p:cNvSpPr/>
              <p:nvPr/>
            </p:nvSpPr>
            <p:spPr>
              <a:xfrm>
                <a:off x="1277349" y="2729869"/>
                <a:ext cx="2590322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/>
                  <a:t>70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71" name="Rectangle 70">
                <a:extLst>
                  <a:ext uri="{FF2B5EF4-FFF2-40B4-BE49-F238E27FC236}">
                    <a16:creationId xmlns:a16="http://schemas.microsoft.com/office/drawing/2014/main" id="{55918E3C-4479-40B0-B8AC-8A8AD3ADFB7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7349" y="2729869"/>
                <a:ext cx="2590322" cy="523220"/>
              </a:xfrm>
              <a:prstGeom prst="rect">
                <a:avLst/>
              </a:prstGeom>
              <a:blipFill>
                <a:blip r:embed="rId5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2" name="Rectangle 71">
                <a:extLst>
                  <a:ext uri="{FF2B5EF4-FFF2-40B4-BE49-F238E27FC236}">
                    <a16:creationId xmlns:a16="http://schemas.microsoft.com/office/drawing/2014/main" id="{C5BBE618-2278-4A82-BA2D-8E9AA60EBEC1}"/>
                  </a:ext>
                </a:extLst>
              </p:cNvPr>
              <p:cNvSpPr/>
              <p:nvPr/>
            </p:nvSpPr>
            <p:spPr>
              <a:xfrm>
                <a:off x="1177443" y="3253089"/>
                <a:ext cx="3394557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/>
                  <a:t>7 tens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21 tens</a:t>
                </a:r>
              </a:p>
            </p:txBody>
          </p:sp>
        </mc:Choice>
        <mc:Fallback xmlns="">
          <p:sp>
            <p:nvSpPr>
              <p:cNvPr id="72" name="Rectangle 71">
                <a:extLst>
                  <a:ext uri="{FF2B5EF4-FFF2-40B4-BE49-F238E27FC236}">
                    <a16:creationId xmlns:a16="http://schemas.microsoft.com/office/drawing/2014/main" id="{C5BBE618-2278-4A82-BA2D-8E9AA60EBEC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7443" y="3253089"/>
                <a:ext cx="3394557" cy="523220"/>
              </a:xfrm>
              <a:prstGeom prst="rect">
                <a:avLst/>
              </a:prstGeom>
              <a:blipFill>
                <a:blip r:embed="rId6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5" name="Rectangle 74">
                <a:extLst>
                  <a:ext uri="{FF2B5EF4-FFF2-40B4-BE49-F238E27FC236}">
                    <a16:creationId xmlns:a16="http://schemas.microsoft.com/office/drawing/2014/main" id="{D5E89BAF-57A5-437A-824A-8DA3001B08A4}"/>
                  </a:ext>
                </a:extLst>
              </p:cNvPr>
              <p:cNvSpPr/>
              <p:nvPr/>
            </p:nvSpPr>
            <p:spPr>
              <a:xfrm>
                <a:off x="1262649" y="4537015"/>
                <a:ext cx="2590322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/>
                  <a:t>700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75" name="Rectangle 74">
                <a:extLst>
                  <a:ext uri="{FF2B5EF4-FFF2-40B4-BE49-F238E27FC236}">
                    <a16:creationId xmlns:a16="http://schemas.microsoft.com/office/drawing/2014/main" id="{D5E89BAF-57A5-437A-824A-8DA3001B08A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2649" y="4537015"/>
                <a:ext cx="2590322" cy="523220"/>
              </a:xfrm>
              <a:prstGeom prst="rect">
                <a:avLst/>
              </a:prstGeom>
              <a:blipFill>
                <a:blip r:embed="rId7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6" name="Rectangle 75">
                <a:extLst>
                  <a:ext uri="{FF2B5EF4-FFF2-40B4-BE49-F238E27FC236}">
                    <a16:creationId xmlns:a16="http://schemas.microsoft.com/office/drawing/2014/main" id="{72EFCC2E-7FF9-4BC0-B8AB-1B409C3F1AE3}"/>
                  </a:ext>
                </a:extLst>
              </p:cNvPr>
              <p:cNvSpPr/>
              <p:nvPr/>
            </p:nvSpPr>
            <p:spPr>
              <a:xfrm>
                <a:off x="402660" y="5060235"/>
                <a:ext cx="4786149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/>
                  <a:t>7 hundreds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21 hundreds</a:t>
                </a:r>
              </a:p>
            </p:txBody>
          </p:sp>
        </mc:Choice>
        <mc:Fallback xmlns="">
          <p:sp>
            <p:nvSpPr>
              <p:cNvPr id="76" name="Rectangle 75">
                <a:extLst>
                  <a:ext uri="{FF2B5EF4-FFF2-40B4-BE49-F238E27FC236}">
                    <a16:creationId xmlns:a16="http://schemas.microsoft.com/office/drawing/2014/main" id="{72EFCC2E-7FF9-4BC0-B8AB-1B409C3F1AE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2660" y="5060235"/>
                <a:ext cx="4786149" cy="523220"/>
              </a:xfrm>
              <a:prstGeom prst="rect">
                <a:avLst/>
              </a:prstGeom>
              <a:blipFill>
                <a:blip r:embed="rId8"/>
                <a:stretch>
                  <a:fillRect l="-892" t="-10465" r="-101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7" name="Picture 76">
            <a:extLst>
              <a:ext uri="{FF2B5EF4-FFF2-40B4-BE49-F238E27FC236}">
                <a16:creationId xmlns:a16="http://schemas.microsoft.com/office/drawing/2014/main" id="{AD025C85-C6BC-4C51-8AE0-056111C7426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58056" y="2658599"/>
            <a:ext cx="536433" cy="523221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BFEF16C7-1663-44BB-9254-12FF87DA51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03474" y="2658600"/>
            <a:ext cx="536433" cy="523221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D89E0429-6DD9-4A38-A8DF-94492B73A73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48892" y="2658601"/>
            <a:ext cx="536433" cy="523221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909B23C9-AFD2-4EDE-84DD-3B9699A88DC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94310" y="2658602"/>
            <a:ext cx="536433" cy="523221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727DDF88-ECF4-480F-965F-1A050F3260B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39728" y="2658603"/>
            <a:ext cx="536433" cy="523221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EDC101A0-2BD5-47BE-BB79-1E4430B5B90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85146" y="2658604"/>
            <a:ext cx="536433" cy="523221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09602D38-CB76-4E69-ABBC-82FFC9A3CE5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730564" y="2658605"/>
            <a:ext cx="536433" cy="523221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D904C3A0-DC3C-4861-BAA8-08815CE13EB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58056" y="3110562"/>
            <a:ext cx="536433" cy="523221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F96AB1B1-5B0C-4AA2-8484-64B3C04161C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03474" y="3110563"/>
            <a:ext cx="536433" cy="523221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13822F40-97AA-4D6B-B941-7B5C15ECCF2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48892" y="3110564"/>
            <a:ext cx="536433" cy="523221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447511B4-5C1A-494D-A3CB-FE737F2D5A6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94310" y="3110565"/>
            <a:ext cx="536433" cy="523221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76D10D92-90F5-420D-8669-F5244D1695C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39728" y="3110566"/>
            <a:ext cx="536433" cy="523221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E02B85A2-647D-4582-BCC8-5934F4C6F38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85146" y="3110567"/>
            <a:ext cx="536433" cy="523221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4A71C845-300D-4D3E-85B1-5316D90DAED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730564" y="3110568"/>
            <a:ext cx="536433" cy="523221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6F86943B-241A-4DC6-AE04-464A3FC7B29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58056" y="3562525"/>
            <a:ext cx="536433" cy="523221"/>
          </a:xfrm>
          <a:prstGeom prst="rect">
            <a:avLst/>
          </a:prstGeom>
        </p:spPr>
      </p:pic>
      <p:pic>
        <p:nvPicPr>
          <p:cNvPr id="93" name="Picture 92">
            <a:extLst>
              <a:ext uri="{FF2B5EF4-FFF2-40B4-BE49-F238E27FC236}">
                <a16:creationId xmlns:a16="http://schemas.microsoft.com/office/drawing/2014/main" id="{48A9A46E-BE6F-437B-8E54-FB9CF7B09EA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03474" y="3562526"/>
            <a:ext cx="536433" cy="523221"/>
          </a:xfrm>
          <a:prstGeom prst="rect">
            <a:avLst/>
          </a:prstGeom>
        </p:spPr>
      </p:pic>
      <p:pic>
        <p:nvPicPr>
          <p:cNvPr id="125" name="Picture 124">
            <a:extLst>
              <a:ext uri="{FF2B5EF4-FFF2-40B4-BE49-F238E27FC236}">
                <a16:creationId xmlns:a16="http://schemas.microsoft.com/office/drawing/2014/main" id="{7B90EA0F-7822-4D1D-AB74-8FDAC9634FC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48892" y="3562527"/>
            <a:ext cx="536433" cy="523221"/>
          </a:xfrm>
          <a:prstGeom prst="rect">
            <a:avLst/>
          </a:prstGeom>
        </p:spPr>
      </p:pic>
      <p:pic>
        <p:nvPicPr>
          <p:cNvPr id="126" name="Picture 125">
            <a:extLst>
              <a:ext uri="{FF2B5EF4-FFF2-40B4-BE49-F238E27FC236}">
                <a16:creationId xmlns:a16="http://schemas.microsoft.com/office/drawing/2014/main" id="{04FC25ED-E78B-4CE4-9D5C-8D03C9CE26F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94310" y="3562528"/>
            <a:ext cx="536433" cy="523221"/>
          </a:xfrm>
          <a:prstGeom prst="rect">
            <a:avLst/>
          </a:prstGeom>
        </p:spPr>
      </p:pic>
      <p:pic>
        <p:nvPicPr>
          <p:cNvPr id="127" name="Picture 126">
            <a:extLst>
              <a:ext uri="{FF2B5EF4-FFF2-40B4-BE49-F238E27FC236}">
                <a16:creationId xmlns:a16="http://schemas.microsoft.com/office/drawing/2014/main" id="{F3AD86F1-C3DF-4296-894B-9D913F4BC3F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39728" y="3562529"/>
            <a:ext cx="536433" cy="523221"/>
          </a:xfrm>
          <a:prstGeom prst="rect">
            <a:avLst/>
          </a:prstGeom>
        </p:spPr>
      </p:pic>
      <p:pic>
        <p:nvPicPr>
          <p:cNvPr id="128" name="Picture 127">
            <a:extLst>
              <a:ext uri="{FF2B5EF4-FFF2-40B4-BE49-F238E27FC236}">
                <a16:creationId xmlns:a16="http://schemas.microsoft.com/office/drawing/2014/main" id="{0A1E3CDA-67CF-4BCF-A26B-85957CD9764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85146" y="3562530"/>
            <a:ext cx="536433" cy="523221"/>
          </a:xfrm>
          <a:prstGeom prst="rect">
            <a:avLst/>
          </a:prstGeom>
        </p:spPr>
      </p:pic>
      <p:pic>
        <p:nvPicPr>
          <p:cNvPr id="129" name="Picture 128">
            <a:extLst>
              <a:ext uri="{FF2B5EF4-FFF2-40B4-BE49-F238E27FC236}">
                <a16:creationId xmlns:a16="http://schemas.microsoft.com/office/drawing/2014/main" id="{83E119D4-4C33-4AE6-872A-ADAAAB5057B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730564" y="3562531"/>
            <a:ext cx="536433" cy="523221"/>
          </a:xfrm>
          <a:prstGeom prst="rect">
            <a:avLst/>
          </a:prstGeom>
        </p:spPr>
      </p:pic>
      <p:pic>
        <p:nvPicPr>
          <p:cNvPr id="130" name="Picture 129">
            <a:extLst>
              <a:ext uri="{FF2B5EF4-FFF2-40B4-BE49-F238E27FC236}">
                <a16:creationId xmlns:a16="http://schemas.microsoft.com/office/drawing/2014/main" id="{026AF459-5979-43C7-B097-B8B645C02B1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058056" y="4394482"/>
            <a:ext cx="536433" cy="523221"/>
          </a:xfrm>
          <a:prstGeom prst="rect">
            <a:avLst/>
          </a:prstGeom>
        </p:spPr>
      </p:pic>
      <p:pic>
        <p:nvPicPr>
          <p:cNvPr id="131" name="Picture 130">
            <a:extLst>
              <a:ext uri="{FF2B5EF4-FFF2-40B4-BE49-F238E27FC236}">
                <a16:creationId xmlns:a16="http://schemas.microsoft.com/office/drawing/2014/main" id="{0BA17D76-4000-444A-8764-016D108D363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03474" y="4394483"/>
            <a:ext cx="536433" cy="523221"/>
          </a:xfrm>
          <a:prstGeom prst="rect">
            <a:avLst/>
          </a:prstGeom>
        </p:spPr>
      </p:pic>
      <p:pic>
        <p:nvPicPr>
          <p:cNvPr id="132" name="Picture 131">
            <a:extLst>
              <a:ext uri="{FF2B5EF4-FFF2-40B4-BE49-F238E27FC236}">
                <a16:creationId xmlns:a16="http://schemas.microsoft.com/office/drawing/2014/main" id="{F63DDA95-AEFC-432B-A5A1-C57B90F9341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948892" y="4394484"/>
            <a:ext cx="536433" cy="523221"/>
          </a:xfrm>
          <a:prstGeom prst="rect">
            <a:avLst/>
          </a:prstGeom>
        </p:spPr>
      </p:pic>
      <p:pic>
        <p:nvPicPr>
          <p:cNvPr id="133" name="Picture 132">
            <a:extLst>
              <a:ext uri="{FF2B5EF4-FFF2-40B4-BE49-F238E27FC236}">
                <a16:creationId xmlns:a16="http://schemas.microsoft.com/office/drawing/2014/main" id="{2273695F-B09A-4FB5-BF51-97AF681AC89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394310" y="4394485"/>
            <a:ext cx="536433" cy="523221"/>
          </a:xfrm>
          <a:prstGeom prst="rect">
            <a:avLst/>
          </a:prstGeom>
        </p:spPr>
      </p:pic>
      <p:pic>
        <p:nvPicPr>
          <p:cNvPr id="134" name="Picture 133">
            <a:extLst>
              <a:ext uri="{FF2B5EF4-FFF2-40B4-BE49-F238E27FC236}">
                <a16:creationId xmlns:a16="http://schemas.microsoft.com/office/drawing/2014/main" id="{3752C41D-FEFC-49F7-97A6-2715D2B906B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839728" y="4394486"/>
            <a:ext cx="536433" cy="523221"/>
          </a:xfrm>
          <a:prstGeom prst="rect">
            <a:avLst/>
          </a:prstGeom>
        </p:spPr>
      </p:pic>
      <p:pic>
        <p:nvPicPr>
          <p:cNvPr id="135" name="Picture 134">
            <a:extLst>
              <a:ext uri="{FF2B5EF4-FFF2-40B4-BE49-F238E27FC236}">
                <a16:creationId xmlns:a16="http://schemas.microsoft.com/office/drawing/2014/main" id="{247ED3D2-7D52-40CC-883A-F78216C0A26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85146" y="4394487"/>
            <a:ext cx="536433" cy="523221"/>
          </a:xfrm>
          <a:prstGeom prst="rect">
            <a:avLst/>
          </a:prstGeom>
        </p:spPr>
      </p:pic>
      <p:pic>
        <p:nvPicPr>
          <p:cNvPr id="136" name="Picture 135">
            <a:extLst>
              <a:ext uri="{FF2B5EF4-FFF2-40B4-BE49-F238E27FC236}">
                <a16:creationId xmlns:a16="http://schemas.microsoft.com/office/drawing/2014/main" id="{5A0810FC-C978-42DC-8264-743D76BF29C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730564" y="4394488"/>
            <a:ext cx="536433" cy="523221"/>
          </a:xfrm>
          <a:prstGeom prst="rect">
            <a:avLst/>
          </a:prstGeom>
        </p:spPr>
      </p:pic>
      <p:pic>
        <p:nvPicPr>
          <p:cNvPr id="137" name="Picture 136">
            <a:extLst>
              <a:ext uri="{FF2B5EF4-FFF2-40B4-BE49-F238E27FC236}">
                <a16:creationId xmlns:a16="http://schemas.microsoft.com/office/drawing/2014/main" id="{97BBD454-D7DD-4B4C-A3EB-77BB4B2F443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058056" y="4846445"/>
            <a:ext cx="536433" cy="523221"/>
          </a:xfrm>
          <a:prstGeom prst="rect">
            <a:avLst/>
          </a:prstGeom>
        </p:spPr>
      </p:pic>
      <p:pic>
        <p:nvPicPr>
          <p:cNvPr id="138" name="Picture 137">
            <a:extLst>
              <a:ext uri="{FF2B5EF4-FFF2-40B4-BE49-F238E27FC236}">
                <a16:creationId xmlns:a16="http://schemas.microsoft.com/office/drawing/2014/main" id="{FE19C5CD-BFFB-4F7E-9F4F-2B2C434E088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03474" y="4846446"/>
            <a:ext cx="536433" cy="523221"/>
          </a:xfrm>
          <a:prstGeom prst="rect">
            <a:avLst/>
          </a:prstGeom>
        </p:spPr>
      </p:pic>
      <p:pic>
        <p:nvPicPr>
          <p:cNvPr id="139" name="Picture 138">
            <a:extLst>
              <a:ext uri="{FF2B5EF4-FFF2-40B4-BE49-F238E27FC236}">
                <a16:creationId xmlns:a16="http://schemas.microsoft.com/office/drawing/2014/main" id="{5A3BC456-33A4-4336-BE10-93EE7AFE833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948892" y="4846447"/>
            <a:ext cx="536433" cy="523221"/>
          </a:xfrm>
          <a:prstGeom prst="rect">
            <a:avLst/>
          </a:prstGeom>
        </p:spPr>
      </p:pic>
      <p:pic>
        <p:nvPicPr>
          <p:cNvPr id="140" name="Picture 139">
            <a:extLst>
              <a:ext uri="{FF2B5EF4-FFF2-40B4-BE49-F238E27FC236}">
                <a16:creationId xmlns:a16="http://schemas.microsoft.com/office/drawing/2014/main" id="{B71D1888-07C4-46E3-AA1B-E498776359B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394310" y="4846448"/>
            <a:ext cx="536433" cy="523221"/>
          </a:xfrm>
          <a:prstGeom prst="rect">
            <a:avLst/>
          </a:prstGeom>
        </p:spPr>
      </p:pic>
      <p:pic>
        <p:nvPicPr>
          <p:cNvPr id="141" name="Picture 140">
            <a:extLst>
              <a:ext uri="{FF2B5EF4-FFF2-40B4-BE49-F238E27FC236}">
                <a16:creationId xmlns:a16="http://schemas.microsoft.com/office/drawing/2014/main" id="{CCD31936-322B-4165-A4C5-A27BFB969CA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839728" y="4846449"/>
            <a:ext cx="536433" cy="523221"/>
          </a:xfrm>
          <a:prstGeom prst="rect">
            <a:avLst/>
          </a:prstGeom>
        </p:spPr>
      </p:pic>
      <p:pic>
        <p:nvPicPr>
          <p:cNvPr id="142" name="Picture 141">
            <a:extLst>
              <a:ext uri="{FF2B5EF4-FFF2-40B4-BE49-F238E27FC236}">
                <a16:creationId xmlns:a16="http://schemas.microsoft.com/office/drawing/2014/main" id="{083DD9F4-963F-4898-9E59-A5A4C7E0182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85146" y="4846450"/>
            <a:ext cx="536433" cy="523221"/>
          </a:xfrm>
          <a:prstGeom prst="rect">
            <a:avLst/>
          </a:prstGeom>
        </p:spPr>
      </p:pic>
      <p:pic>
        <p:nvPicPr>
          <p:cNvPr id="143" name="Picture 142">
            <a:extLst>
              <a:ext uri="{FF2B5EF4-FFF2-40B4-BE49-F238E27FC236}">
                <a16:creationId xmlns:a16="http://schemas.microsoft.com/office/drawing/2014/main" id="{5FFD9C92-2D0B-42AA-8B03-F2BEB3BC434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730564" y="4846451"/>
            <a:ext cx="536433" cy="523221"/>
          </a:xfrm>
          <a:prstGeom prst="rect">
            <a:avLst/>
          </a:prstGeom>
        </p:spPr>
      </p:pic>
      <p:pic>
        <p:nvPicPr>
          <p:cNvPr id="144" name="Picture 143">
            <a:extLst>
              <a:ext uri="{FF2B5EF4-FFF2-40B4-BE49-F238E27FC236}">
                <a16:creationId xmlns:a16="http://schemas.microsoft.com/office/drawing/2014/main" id="{34AEC7E3-E51A-496D-9561-3661DB37FC0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058056" y="5298408"/>
            <a:ext cx="536433" cy="523221"/>
          </a:xfrm>
          <a:prstGeom prst="rect">
            <a:avLst/>
          </a:prstGeom>
        </p:spPr>
      </p:pic>
      <p:pic>
        <p:nvPicPr>
          <p:cNvPr id="145" name="Picture 144">
            <a:extLst>
              <a:ext uri="{FF2B5EF4-FFF2-40B4-BE49-F238E27FC236}">
                <a16:creationId xmlns:a16="http://schemas.microsoft.com/office/drawing/2014/main" id="{5F6D6F9A-DCD4-4A0A-9305-95E57F8A448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03474" y="5298409"/>
            <a:ext cx="536433" cy="523221"/>
          </a:xfrm>
          <a:prstGeom prst="rect">
            <a:avLst/>
          </a:prstGeom>
        </p:spPr>
      </p:pic>
      <p:pic>
        <p:nvPicPr>
          <p:cNvPr id="146" name="Picture 145">
            <a:extLst>
              <a:ext uri="{FF2B5EF4-FFF2-40B4-BE49-F238E27FC236}">
                <a16:creationId xmlns:a16="http://schemas.microsoft.com/office/drawing/2014/main" id="{468BE4EA-FF48-4F70-B425-47E7507594A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948892" y="5298410"/>
            <a:ext cx="536433" cy="523221"/>
          </a:xfrm>
          <a:prstGeom prst="rect">
            <a:avLst/>
          </a:prstGeom>
        </p:spPr>
      </p:pic>
      <p:pic>
        <p:nvPicPr>
          <p:cNvPr id="147" name="Picture 146">
            <a:extLst>
              <a:ext uri="{FF2B5EF4-FFF2-40B4-BE49-F238E27FC236}">
                <a16:creationId xmlns:a16="http://schemas.microsoft.com/office/drawing/2014/main" id="{13D789C7-5545-4D57-B7B9-0F3E657C221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394310" y="5298411"/>
            <a:ext cx="536433" cy="523221"/>
          </a:xfrm>
          <a:prstGeom prst="rect">
            <a:avLst/>
          </a:prstGeom>
        </p:spPr>
      </p:pic>
      <p:pic>
        <p:nvPicPr>
          <p:cNvPr id="148" name="Picture 147">
            <a:extLst>
              <a:ext uri="{FF2B5EF4-FFF2-40B4-BE49-F238E27FC236}">
                <a16:creationId xmlns:a16="http://schemas.microsoft.com/office/drawing/2014/main" id="{0E971FB5-4332-4835-99C7-615A0328F26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839728" y="5298412"/>
            <a:ext cx="536433" cy="523221"/>
          </a:xfrm>
          <a:prstGeom prst="rect">
            <a:avLst/>
          </a:prstGeom>
        </p:spPr>
      </p:pic>
      <p:pic>
        <p:nvPicPr>
          <p:cNvPr id="149" name="Picture 148">
            <a:extLst>
              <a:ext uri="{FF2B5EF4-FFF2-40B4-BE49-F238E27FC236}">
                <a16:creationId xmlns:a16="http://schemas.microsoft.com/office/drawing/2014/main" id="{436EEC67-A404-43C4-AFAB-220954B44FB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85146" y="5298413"/>
            <a:ext cx="536433" cy="523221"/>
          </a:xfrm>
          <a:prstGeom prst="rect">
            <a:avLst/>
          </a:prstGeom>
        </p:spPr>
      </p:pic>
      <p:pic>
        <p:nvPicPr>
          <p:cNvPr id="150" name="Picture 149">
            <a:extLst>
              <a:ext uri="{FF2B5EF4-FFF2-40B4-BE49-F238E27FC236}">
                <a16:creationId xmlns:a16="http://schemas.microsoft.com/office/drawing/2014/main" id="{128AC13A-F9EA-4E6B-AA02-0598A319FDF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730564" y="5298414"/>
            <a:ext cx="536433" cy="523221"/>
          </a:xfrm>
          <a:prstGeom prst="rect">
            <a:avLst/>
          </a:prstGeom>
        </p:spPr>
      </p:pic>
      <p:sp>
        <p:nvSpPr>
          <p:cNvPr id="151" name="Rectangle 150">
            <a:extLst>
              <a:ext uri="{FF2B5EF4-FFF2-40B4-BE49-F238E27FC236}">
                <a16:creationId xmlns:a16="http://schemas.microsoft.com/office/drawing/2014/main" id="{F0352A8C-4498-43EF-B2C7-01B67FBEAB93}"/>
              </a:ext>
            </a:extLst>
          </p:cNvPr>
          <p:cNvSpPr/>
          <p:nvPr/>
        </p:nvSpPr>
        <p:spPr>
          <a:xfrm>
            <a:off x="3107505" y="2729869"/>
            <a:ext cx="101543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210</a:t>
            </a:r>
          </a:p>
        </p:txBody>
      </p:sp>
      <p:sp>
        <p:nvSpPr>
          <p:cNvPr id="152" name="Rectangle 151">
            <a:extLst>
              <a:ext uri="{FF2B5EF4-FFF2-40B4-BE49-F238E27FC236}">
                <a16:creationId xmlns:a16="http://schemas.microsoft.com/office/drawing/2014/main" id="{668370ED-3925-4128-8EBF-84DEE7588700}"/>
              </a:ext>
            </a:extLst>
          </p:cNvPr>
          <p:cNvSpPr/>
          <p:nvPr/>
        </p:nvSpPr>
        <p:spPr>
          <a:xfrm>
            <a:off x="3275884" y="4537015"/>
            <a:ext cx="101543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2,100</a:t>
            </a:r>
          </a:p>
        </p:txBody>
      </p:sp>
      <p:pic>
        <p:nvPicPr>
          <p:cNvPr id="153" name="Picture 152">
            <a:extLst>
              <a:ext uri="{FF2B5EF4-FFF2-40B4-BE49-F238E27FC236}">
                <a16:creationId xmlns:a16="http://schemas.microsoft.com/office/drawing/2014/main" id="{B74E2458-0543-416A-A494-80A8D95094B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395600" y="2625125"/>
            <a:ext cx="747045" cy="747045"/>
          </a:xfrm>
          <a:prstGeom prst="rect">
            <a:avLst/>
          </a:prstGeom>
        </p:spPr>
      </p:pic>
      <p:sp>
        <p:nvSpPr>
          <p:cNvPr id="154" name="TextBox 153">
            <a:extLst>
              <a:ext uri="{FF2B5EF4-FFF2-40B4-BE49-F238E27FC236}">
                <a16:creationId xmlns:a16="http://schemas.microsoft.com/office/drawing/2014/main" id="{03DAF445-5B6D-493A-930A-2F1A09174E21}"/>
              </a:ext>
            </a:extLst>
          </p:cNvPr>
          <p:cNvSpPr txBox="1"/>
          <p:nvPr/>
        </p:nvSpPr>
        <p:spPr>
          <a:xfrm>
            <a:off x="5698444" y="27678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18733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xit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0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  <p:bldP spid="71" grpId="0"/>
      <p:bldP spid="72" grpId="0"/>
      <p:bldP spid="75" grpId="0"/>
      <p:bldP spid="76" grpId="0"/>
      <p:bldP spid="151" grpId="0"/>
      <p:bldP spid="152" grpId="0"/>
      <p:bldP spid="154" grpId="0"/>
      <p:bldP spid="154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1" name="Rectangle 50">
                <a:extLst>
                  <a:ext uri="{FF2B5EF4-FFF2-40B4-BE49-F238E27FC236}">
                    <a16:creationId xmlns:a16="http://schemas.microsoft.com/office/drawing/2014/main" id="{77BC7A4C-1F4D-4050-A5A7-B00D22C58C0B}"/>
                  </a:ext>
                </a:extLst>
              </p:cNvPr>
              <p:cNvSpPr/>
              <p:nvPr/>
            </p:nvSpPr>
            <p:spPr>
              <a:xfrm>
                <a:off x="1292049" y="1242031"/>
                <a:ext cx="2590322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/>
                  <a:t>280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7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51" name="Rectangle 50">
                <a:extLst>
                  <a:ext uri="{FF2B5EF4-FFF2-40B4-BE49-F238E27FC236}">
                    <a16:creationId xmlns:a16="http://schemas.microsoft.com/office/drawing/2014/main" id="{77BC7A4C-1F4D-4050-A5A7-B00D22C58C0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2049" y="1242031"/>
                <a:ext cx="2590322" cy="523220"/>
              </a:xfrm>
              <a:prstGeom prst="rect">
                <a:avLst/>
              </a:prstGeom>
              <a:blipFill>
                <a:blip r:embed="rId2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Rectangle 51">
                <a:extLst>
                  <a:ext uri="{FF2B5EF4-FFF2-40B4-BE49-F238E27FC236}">
                    <a16:creationId xmlns:a16="http://schemas.microsoft.com/office/drawing/2014/main" id="{F3FB21A7-CB4E-4AFB-BB76-B4B289E9DD02}"/>
                  </a:ext>
                </a:extLst>
              </p:cNvPr>
              <p:cNvSpPr/>
              <p:nvPr/>
            </p:nvSpPr>
            <p:spPr>
              <a:xfrm>
                <a:off x="4572000" y="1242031"/>
                <a:ext cx="2590322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/>
                  <a:t>2,800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7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52" name="Rectangle 51">
                <a:extLst>
                  <a:ext uri="{FF2B5EF4-FFF2-40B4-BE49-F238E27FC236}">
                    <a16:creationId xmlns:a16="http://schemas.microsoft.com/office/drawing/2014/main" id="{F3FB21A7-CB4E-4AFB-BB76-B4B289E9DD0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0" y="1242031"/>
                <a:ext cx="2590322" cy="523220"/>
              </a:xfrm>
              <a:prstGeom prst="rect">
                <a:avLst/>
              </a:prstGeom>
              <a:blipFill>
                <a:blip r:embed="rId3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3" name="Picture 52">
            <a:extLst>
              <a:ext uri="{FF2B5EF4-FFF2-40B4-BE49-F238E27FC236}">
                <a16:creationId xmlns:a16="http://schemas.microsoft.com/office/drawing/2014/main" id="{A7A7BB62-003F-4E83-97C0-D908FEDB0F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95600" y="494986"/>
            <a:ext cx="747045" cy="747045"/>
          </a:xfrm>
          <a:prstGeom prst="rect">
            <a:avLst/>
          </a:prstGeom>
        </p:spPr>
      </p:pic>
      <p:sp>
        <p:nvSpPr>
          <p:cNvPr id="54" name="TextBox 53">
            <a:extLst>
              <a:ext uri="{FF2B5EF4-FFF2-40B4-BE49-F238E27FC236}">
                <a16:creationId xmlns:a16="http://schemas.microsoft.com/office/drawing/2014/main" id="{6D91E52B-A096-40CB-A1F3-F4EF30AC4EA9}"/>
              </a:ext>
            </a:extLst>
          </p:cNvPr>
          <p:cNvSpPr txBox="1"/>
          <p:nvPr/>
        </p:nvSpPr>
        <p:spPr>
          <a:xfrm>
            <a:off x="5698444" y="63767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55" name="Picture 54">
            <a:extLst>
              <a:ext uri="{FF2B5EF4-FFF2-40B4-BE49-F238E27FC236}">
                <a16:creationId xmlns:a16="http://schemas.microsoft.com/office/drawing/2014/main" id="{A5FA5448-47F5-4C09-8D5B-772D8B0F8C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35437" y="3138968"/>
            <a:ext cx="536434" cy="523221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230E6775-CD5C-463A-B3A2-9C7E4BEEF0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80855" y="3138969"/>
            <a:ext cx="536434" cy="523221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6CDCB18F-D7C0-4265-B409-67DF8B7531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26273" y="3138970"/>
            <a:ext cx="536434" cy="523221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0B4B2831-03BD-4411-A2BB-12D085D1D5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71691" y="3138971"/>
            <a:ext cx="536434" cy="523221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94814414-B541-4FED-A09C-4BA9C3839E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7109" y="3138972"/>
            <a:ext cx="536434" cy="523221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EA249FB1-41C8-4159-B041-264A21C9A8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62527" y="3138973"/>
            <a:ext cx="536434" cy="523221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D26F0E30-DC12-4885-A557-511776617B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07945" y="3138974"/>
            <a:ext cx="536434" cy="523221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4BFBD046-23F5-4F14-A4D0-523648D5FA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35437" y="3590931"/>
            <a:ext cx="536434" cy="523221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1A847D46-4EB0-4EB4-AB22-FFB34EBB2C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80855" y="3590932"/>
            <a:ext cx="536434" cy="523221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2AD132D8-5939-45FE-AE1D-B3683BB6701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26273" y="3590933"/>
            <a:ext cx="536434" cy="523221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F0D3A6B2-79E5-4EE6-BEC5-39973F81D8C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71691" y="3590934"/>
            <a:ext cx="536434" cy="523221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3BCEF5D2-84FC-4C87-94BA-804B487F9D1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7109" y="3590935"/>
            <a:ext cx="536434" cy="523221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FF072011-F7F0-4E35-B122-FD02ADAA0D0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62527" y="3590936"/>
            <a:ext cx="536434" cy="523221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19703D5C-703B-47B9-BD25-C9E8EBF8078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07945" y="3590937"/>
            <a:ext cx="536434" cy="523221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FE340DF0-EB1D-457C-8020-AB6BF4C1E65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35437" y="4042894"/>
            <a:ext cx="536434" cy="523221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85B5E88A-F8DD-4AAA-BE41-8528D8F72B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80855" y="4042895"/>
            <a:ext cx="536434" cy="523221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72CF3C07-AD17-4B18-BF58-C9A36C03F7E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26273" y="4042896"/>
            <a:ext cx="536434" cy="523221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D02C81AA-101D-4362-BC65-0961A6E543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71691" y="4042897"/>
            <a:ext cx="536434" cy="523221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1DBFE034-8912-4304-BAC2-190C336624B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7109" y="4042898"/>
            <a:ext cx="536434" cy="523221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2DAD5B4F-0A0E-4CF5-ABC9-027DFEEC82B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62527" y="4042899"/>
            <a:ext cx="536434" cy="523221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AE6320D6-0879-48B3-8AD8-A414C6EDFF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07945" y="4042900"/>
            <a:ext cx="536434" cy="523221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718E3E47-B2A7-40F6-B209-3E9BCEE799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35437" y="4489779"/>
            <a:ext cx="536434" cy="523221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05597751-61DB-4CF6-AB4F-E8E33430BD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80855" y="4489780"/>
            <a:ext cx="536434" cy="523221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3F64C26D-4B89-40EA-B2C8-674060B2828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26273" y="4489781"/>
            <a:ext cx="536434" cy="523221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231CE097-2DFF-49D0-908F-B5745A3E7F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71691" y="4489782"/>
            <a:ext cx="536434" cy="523221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337C73DD-C305-4A1A-87B5-381BD2332AE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7109" y="4489783"/>
            <a:ext cx="536434" cy="523221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93F65EDD-7F46-4F65-AEF6-67BB653111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62527" y="4489784"/>
            <a:ext cx="536434" cy="523221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AFC3A811-B360-4CFB-A495-5809F2E00E9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07945" y="4489785"/>
            <a:ext cx="536434" cy="52322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3" name="Rectangle 82">
                <a:extLst>
                  <a:ext uri="{FF2B5EF4-FFF2-40B4-BE49-F238E27FC236}">
                    <a16:creationId xmlns:a16="http://schemas.microsoft.com/office/drawing/2014/main" id="{68ECE303-8731-4553-97A1-82E44D17D3E7}"/>
                  </a:ext>
                </a:extLst>
              </p:cNvPr>
              <p:cNvSpPr/>
              <p:nvPr/>
            </p:nvSpPr>
            <p:spPr>
              <a:xfrm>
                <a:off x="1004202" y="3300338"/>
                <a:ext cx="2590322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/>
                  <a:t>28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7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83" name="Rectangle 82">
                <a:extLst>
                  <a:ext uri="{FF2B5EF4-FFF2-40B4-BE49-F238E27FC236}">
                    <a16:creationId xmlns:a16="http://schemas.microsoft.com/office/drawing/2014/main" id="{68ECE303-8731-4553-97A1-82E44D17D3E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4202" y="3300338"/>
                <a:ext cx="2590322" cy="523220"/>
              </a:xfrm>
              <a:prstGeom prst="rect">
                <a:avLst/>
              </a:prstGeom>
              <a:blipFill>
                <a:blip r:embed="rId6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4" name="Rectangle 83">
            <a:extLst>
              <a:ext uri="{FF2B5EF4-FFF2-40B4-BE49-F238E27FC236}">
                <a16:creationId xmlns:a16="http://schemas.microsoft.com/office/drawing/2014/main" id="{D58462CD-09D7-45DF-B46C-C3D73BEEFB0C}"/>
              </a:ext>
            </a:extLst>
          </p:cNvPr>
          <p:cNvSpPr/>
          <p:nvPr/>
        </p:nvSpPr>
        <p:spPr>
          <a:xfrm>
            <a:off x="2830610" y="3300338"/>
            <a:ext cx="7275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4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CA2EDDD-1BDB-4322-AAAF-3F8F0BEF4263}"/>
              </a:ext>
            </a:extLst>
          </p:cNvPr>
          <p:cNvSpPr/>
          <p:nvPr/>
        </p:nvSpPr>
        <p:spPr>
          <a:xfrm rot="5400000">
            <a:off x="3717124" y="3844985"/>
            <a:ext cx="1965910" cy="461665"/>
          </a:xfrm>
          <a:prstGeom prst="roundRect">
            <a:avLst/>
          </a:prstGeom>
          <a:noFill/>
          <a:ln w="1905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: Rounded Corners 85">
            <a:extLst>
              <a:ext uri="{FF2B5EF4-FFF2-40B4-BE49-F238E27FC236}">
                <a16:creationId xmlns:a16="http://schemas.microsoft.com/office/drawing/2014/main" id="{0012EBCB-6124-4A53-AF90-D0E3F94D11FE}"/>
              </a:ext>
            </a:extLst>
          </p:cNvPr>
          <p:cNvSpPr/>
          <p:nvPr/>
        </p:nvSpPr>
        <p:spPr>
          <a:xfrm rot="5400000">
            <a:off x="4163269" y="3846630"/>
            <a:ext cx="1965910" cy="461665"/>
          </a:xfrm>
          <a:prstGeom prst="roundRect">
            <a:avLst/>
          </a:prstGeom>
          <a:noFill/>
          <a:ln w="1905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: Rounded Corners 86">
            <a:extLst>
              <a:ext uri="{FF2B5EF4-FFF2-40B4-BE49-F238E27FC236}">
                <a16:creationId xmlns:a16="http://schemas.microsoft.com/office/drawing/2014/main" id="{2FE890EF-D5E2-403A-9D81-1EB7187AFD35}"/>
              </a:ext>
            </a:extLst>
          </p:cNvPr>
          <p:cNvSpPr/>
          <p:nvPr/>
        </p:nvSpPr>
        <p:spPr>
          <a:xfrm rot="5400000">
            <a:off x="4609414" y="3848275"/>
            <a:ext cx="1965910" cy="461665"/>
          </a:xfrm>
          <a:prstGeom prst="roundRect">
            <a:avLst/>
          </a:prstGeom>
          <a:noFill/>
          <a:ln w="1905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: Rounded Corners 87">
            <a:extLst>
              <a:ext uri="{FF2B5EF4-FFF2-40B4-BE49-F238E27FC236}">
                <a16:creationId xmlns:a16="http://schemas.microsoft.com/office/drawing/2014/main" id="{CD6013A8-3C9A-4DF7-9FDE-1ABCCA42A753}"/>
              </a:ext>
            </a:extLst>
          </p:cNvPr>
          <p:cNvSpPr/>
          <p:nvPr/>
        </p:nvSpPr>
        <p:spPr>
          <a:xfrm rot="5400000">
            <a:off x="5055559" y="3849920"/>
            <a:ext cx="1965910" cy="461665"/>
          </a:xfrm>
          <a:prstGeom prst="roundRect">
            <a:avLst/>
          </a:prstGeom>
          <a:noFill/>
          <a:ln w="1905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: Rounded Corners 88">
            <a:extLst>
              <a:ext uri="{FF2B5EF4-FFF2-40B4-BE49-F238E27FC236}">
                <a16:creationId xmlns:a16="http://schemas.microsoft.com/office/drawing/2014/main" id="{076EEAE3-AC2D-4467-A3EE-AAD093D165B0}"/>
              </a:ext>
            </a:extLst>
          </p:cNvPr>
          <p:cNvSpPr/>
          <p:nvPr/>
        </p:nvSpPr>
        <p:spPr>
          <a:xfrm rot="5400000">
            <a:off x="5501704" y="3851565"/>
            <a:ext cx="1965910" cy="461665"/>
          </a:xfrm>
          <a:prstGeom prst="roundRect">
            <a:avLst/>
          </a:prstGeom>
          <a:noFill/>
          <a:ln w="1905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: Rounded Corners 89">
            <a:extLst>
              <a:ext uri="{FF2B5EF4-FFF2-40B4-BE49-F238E27FC236}">
                <a16:creationId xmlns:a16="http://schemas.microsoft.com/office/drawing/2014/main" id="{CD1E2A86-0774-42EE-A179-DAFA04DB65B1}"/>
              </a:ext>
            </a:extLst>
          </p:cNvPr>
          <p:cNvSpPr/>
          <p:nvPr/>
        </p:nvSpPr>
        <p:spPr>
          <a:xfrm rot="5400000">
            <a:off x="5947849" y="3853210"/>
            <a:ext cx="1965910" cy="461665"/>
          </a:xfrm>
          <a:prstGeom prst="roundRect">
            <a:avLst/>
          </a:prstGeom>
          <a:noFill/>
          <a:ln w="1905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: Rounded Corners 90">
            <a:extLst>
              <a:ext uri="{FF2B5EF4-FFF2-40B4-BE49-F238E27FC236}">
                <a16:creationId xmlns:a16="http://schemas.microsoft.com/office/drawing/2014/main" id="{7BF32DEF-73B4-43DD-A603-0900FF4B51EA}"/>
              </a:ext>
            </a:extLst>
          </p:cNvPr>
          <p:cNvSpPr/>
          <p:nvPr/>
        </p:nvSpPr>
        <p:spPr>
          <a:xfrm rot="5400000">
            <a:off x="6393993" y="3854855"/>
            <a:ext cx="1965910" cy="461665"/>
          </a:xfrm>
          <a:prstGeom prst="roundRect">
            <a:avLst/>
          </a:prstGeom>
          <a:noFill/>
          <a:ln w="1905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3" name="Rectangle 92">
                <a:extLst>
                  <a:ext uri="{FF2B5EF4-FFF2-40B4-BE49-F238E27FC236}">
                    <a16:creationId xmlns:a16="http://schemas.microsoft.com/office/drawing/2014/main" id="{13ACB350-913C-4683-B3F4-CC6E9570DB95}"/>
                  </a:ext>
                </a:extLst>
              </p:cNvPr>
              <p:cNvSpPr/>
              <p:nvPr/>
            </p:nvSpPr>
            <p:spPr>
              <a:xfrm>
                <a:off x="771323" y="3852541"/>
                <a:ext cx="2590322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/>
                  <a:t>28 ones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7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93" name="Rectangle 92">
                <a:extLst>
                  <a:ext uri="{FF2B5EF4-FFF2-40B4-BE49-F238E27FC236}">
                    <a16:creationId xmlns:a16="http://schemas.microsoft.com/office/drawing/2014/main" id="{13ACB350-913C-4683-B3F4-CC6E9570DB9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1323" y="3852541"/>
                <a:ext cx="2590322" cy="523220"/>
              </a:xfrm>
              <a:prstGeom prst="rect">
                <a:avLst/>
              </a:prstGeom>
              <a:blipFill>
                <a:blip r:embed="rId7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5" name="Rectangle 94">
            <a:extLst>
              <a:ext uri="{FF2B5EF4-FFF2-40B4-BE49-F238E27FC236}">
                <a16:creationId xmlns:a16="http://schemas.microsoft.com/office/drawing/2014/main" id="{3363A85A-A2C4-4CD2-98A5-08F89B96AA89}"/>
              </a:ext>
            </a:extLst>
          </p:cNvPr>
          <p:cNvSpPr/>
          <p:nvPr/>
        </p:nvSpPr>
        <p:spPr>
          <a:xfrm>
            <a:off x="3084909" y="3852451"/>
            <a:ext cx="113911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4 ones</a:t>
            </a: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18980495-439A-495B-8980-B0DCB167D92F}"/>
              </a:ext>
            </a:extLst>
          </p:cNvPr>
          <p:cNvCxnSpPr/>
          <p:nvPr/>
        </p:nvCxnSpPr>
        <p:spPr>
          <a:xfrm>
            <a:off x="2126343" y="1705429"/>
            <a:ext cx="0" cy="391885"/>
          </a:xfrm>
          <a:prstGeom prst="straightConnector1">
            <a:avLst/>
          </a:prstGeom>
          <a:ln w="1905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5" name="Rectangle 114">
            <a:extLst>
              <a:ext uri="{FF2B5EF4-FFF2-40B4-BE49-F238E27FC236}">
                <a16:creationId xmlns:a16="http://schemas.microsoft.com/office/drawing/2014/main" id="{32F3F137-7CF5-4A29-B93E-324F303E5037}"/>
              </a:ext>
            </a:extLst>
          </p:cNvPr>
          <p:cNvSpPr/>
          <p:nvPr/>
        </p:nvSpPr>
        <p:spPr>
          <a:xfrm>
            <a:off x="1150155" y="2060164"/>
            <a:ext cx="1745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solidFill>
                  <a:schemeClr val="accent6"/>
                </a:solidFill>
              </a:rPr>
              <a:t>28 tens</a:t>
            </a:r>
          </a:p>
        </p:txBody>
      </p:sp>
      <p:pic>
        <p:nvPicPr>
          <p:cNvPr id="118" name="Picture 117">
            <a:extLst>
              <a:ext uri="{FF2B5EF4-FFF2-40B4-BE49-F238E27FC236}">
                <a16:creationId xmlns:a16="http://schemas.microsoft.com/office/drawing/2014/main" id="{5F071F6D-8427-4F52-BE25-5D29E5AD704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35437" y="3138818"/>
            <a:ext cx="536433" cy="523221"/>
          </a:xfrm>
          <a:prstGeom prst="rect">
            <a:avLst/>
          </a:prstGeom>
        </p:spPr>
      </p:pic>
      <p:pic>
        <p:nvPicPr>
          <p:cNvPr id="121" name="Picture 120">
            <a:extLst>
              <a:ext uri="{FF2B5EF4-FFF2-40B4-BE49-F238E27FC236}">
                <a16:creationId xmlns:a16="http://schemas.microsoft.com/office/drawing/2014/main" id="{AE7C33B2-F158-4656-96D1-5E35D028671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80855" y="3138819"/>
            <a:ext cx="536433" cy="523221"/>
          </a:xfrm>
          <a:prstGeom prst="rect">
            <a:avLst/>
          </a:prstGeom>
        </p:spPr>
      </p:pic>
      <p:pic>
        <p:nvPicPr>
          <p:cNvPr id="125" name="Picture 124">
            <a:extLst>
              <a:ext uri="{FF2B5EF4-FFF2-40B4-BE49-F238E27FC236}">
                <a16:creationId xmlns:a16="http://schemas.microsoft.com/office/drawing/2014/main" id="{0B88C944-C9CF-4B70-A56A-3B35B5EAF35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26273" y="3138820"/>
            <a:ext cx="536433" cy="523221"/>
          </a:xfrm>
          <a:prstGeom prst="rect">
            <a:avLst/>
          </a:prstGeom>
        </p:spPr>
      </p:pic>
      <p:pic>
        <p:nvPicPr>
          <p:cNvPr id="126" name="Picture 125">
            <a:extLst>
              <a:ext uri="{FF2B5EF4-FFF2-40B4-BE49-F238E27FC236}">
                <a16:creationId xmlns:a16="http://schemas.microsoft.com/office/drawing/2014/main" id="{FB71950F-99E6-41A5-B429-5973BEA4E46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71691" y="3138821"/>
            <a:ext cx="536433" cy="523221"/>
          </a:xfrm>
          <a:prstGeom prst="rect">
            <a:avLst/>
          </a:prstGeom>
        </p:spPr>
      </p:pic>
      <p:pic>
        <p:nvPicPr>
          <p:cNvPr id="127" name="Picture 126">
            <a:extLst>
              <a:ext uri="{FF2B5EF4-FFF2-40B4-BE49-F238E27FC236}">
                <a16:creationId xmlns:a16="http://schemas.microsoft.com/office/drawing/2014/main" id="{6A6A6057-284D-413C-A139-5D2F08D360B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17109" y="3138822"/>
            <a:ext cx="536433" cy="523221"/>
          </a:xfrm>
          <a:prstGeom prst="rect">
            <a:avLst/>
          </a:prstGeom>
        </p:spPr>
      </p:pic>
      <p:pic>
        <p:nvPicPr>
          <p:cNvPr id="128" name="Picture 127">
            <a:extLst>
              <a:ext uri="{FF2B5EF4-FFF2-40B4-BE49-F238E27FC236}">
                <a16:creationId xmlns:a16="http://schemas.microsoft.com/office/drawing/2014/main" id="{212CF7C4-282B-494B-89C6-974729AA587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62527" y="3138823"/>
            <a:ext cx="536433" cy="523221"/>
          </a:xfrm>
          <a:prstGeom prst="rect">
            <a:avLst/>
          </a:prstGeom>
        </p:spPr>
      </p:pic>
      <p:pic>
        <p:nvPicPr>
          <p:cNvPr id="129" name="Picture 128">
            <a:extLst>
              <a:ext uri="{FF2B5EF4-FFF2-40B4-BE49-F238E27FC236}">
                <a16:creationId xmlns:a16="http://schemas.microsoft.com/office/drawing/2014/main" id="{6793A2CF-E070-40DB-9221-BA0C45F6271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07945" y="3138824"/>
            <a:ext cx="536433" cy="523221"/>
          </a:xfrm>
          <a:prstGeom prst="rect">
            <a:avLst/>
          </a:prstGeom>
        </p:spPr>
      </p:pic>
      <p:pic>
        <p:nvPicPr>
          <p:cNvPr id="130" name="Picture 129">
            <a:extLst>
              <a:ext uri="{FF2B5EF4-FFF2-40B4-BE49-F238E27FC236}">
                <a16:creationId xmlns:a16="http://schemas.microsoft.com/office/drawing/2014/main" id="{D77ED2E5-7028-4E05-B182-7081C89F72F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35437" y="3590781"/>
            <a:ext cx="536433" cy="523221"/>
          </a:xfrm>
          <a:prstGeom prst="rect">
            <a:avLst/>
          </a:prstGeom>
        </p:spPr>
      </p:pic>
      <p:pic>
        <p:nvPicPr>
          <p:cNvPr id="131" name="Picture 130">
            <a:extLst>
              <a:ext uri="{FF2B5EF4-FFF2-40B4-BE49-F238E27FC236}">
                <a16:creationId xmlns:a16="http://schemas.microsoft.com/office/drawing/2014/main" id="{EF26FB2D-4654-451F-A1AB-B94E45E9FEA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80855" y="3590782"/>
            <a:ext cx="536433" cy="523221"/>
          </a:xfrm>
          <a:prstGeom prst="rect">
            <a:avLst/>
          </a:prstGeom>
        </p:spPr>
      </p:pic>
      <p:pic>
        <p:nvPicPr>
          <p:cNvPr id="132" name="Picture 131">
            <a:extLst>
              <a:ext uri="{FF2B5EF4-FFF2-40B4-BE49-F238E27FC236}">
                <a16:creationId xmlns:a16="http://schemas.microsoft.com/office/drawing/2014/main" id="{B89EB405-A6CA-41E3-99C9-3A5FE40FCAE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26273" y="3590783"/>
            <a:ext cx="536433" cy="523221"/>
          </a:xfrm>
          <a:prstGeom prst="rect">
            <a:avLst/>
          </a:prstGeom>
        </p:spPr>
      </p:pic>
      <p:pic>
        <p:nvPicPr>
          <p:cNvPr id="133" name="Picture 132">
            <a:extLst>
              <a:ext uri="{FF2B5EF4-FFF2-40B4-BE49-F238E27FC236}">
                <a16:creationId xmlns:a16="http://schemas.microsoft.com/office/drawing/2014/main" id="{7048EC54-AA83-43C8-9D98-8892A096D1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71691" y="3590784"/>
            <a:ext cx="536433" cy="523221"/>
          </a:xfrm>
          <a:prstGeom prst="rect">
            <a:avLst/>
          </a:prstGeom>
        </p:spPr>
      </p:pic>
      <p:pic>
        <p:nvPicPr>
          <p:cNvPr id="134" name="Picture 133">
            <a:extLst>
              <a:ext uri="{FF2B5EF4-FFF2-40B4-BE49-F238E27FC236}">
                <a16:creationId xmlns:a16="http://schemas.microsoft.com/office/drawing/2014/main" id="{AE3C3EEE-069A-4690-A503-C57625F4F5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17109" y="3590785"/>
            <a:ext cx="536433" cy="523221"/>
          </a:xfrm>
          <a:prstGeom prst="rect">
            <a:avLst/>
          </a:prstGeom>
        </p:spPr>
      </p:pic>
      <p:pic>
        <p:nvPicPr>
          <p:cNvPr id="135" name="Picture 134">
            <a:extLst>
              <a:ext uri="{FF2B5EF4-FFF2-40B4-BE49-F238E27FC236}">
                <a16:creationId xmlns:a16="http://schemas.microsoft.com/office/drawing/2014/main" id="{FAC1312D-48A1-445A-80FE-D0F2BCF39F3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62527" y="3590786"/>
            <a:ext cx="536433" cy="523221"/>
          </a:xfrm>
          <a:prstGeom prst="rect">
            <a:avLst/>
          </a:prstGeom>
        </p:spPr>
      </p:pic>
      <p:pic>
        <p:nvPicPr>
          <p:cNvPr id="136" name="Picture 135">
            <a:extLst>
              <a:ext uri="{FF2B5EF4-FFF2-40B4-BE49-F238E27FC236}">
                <a16:creationId xmlns:a16="http://schemas.microsoft.com/office/drawing/2014/main" id="{AA4098F9-697F-4E00-89A1-38432BC0AAD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07945" y="3590787"/>
            <a:ext cx="536433" cy="523221"/>
          </a:xfrm>
          <a:prstGeom prst="rect">
            <a:avLst/>
          </a:prstGeom>
        </p:spPr>
      </p:pic>
      <p:pic>
        <p:nvPicPr>
          <p:cNvPr id="137" name="Picture 136">
            <a:extLst>
              <a:ext uri="{FF2B5EF4-FFF2-40B4-BE49-F238E27FC236}">
                <a16:creationId xmlns:a16="http://schemas.microsoft.com/office/drawing/2014/main" id="{DC7623B7-8974-4C0E-A32F-57D7A1C4DAF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35437" y="4042744"/>
            <a:ext cx="536433" cy="523221"/>
          </a:xfrm>
          <a:prstGeom prst="rect">
            <a:avLst/>
          </a:prstGeom>
        </p:spPr>
      </p:pic>
      <p:pic>
        <p:nvPicPr>
          <p:cNvPr id="138" name="Picture 137">
            <a:extLst>
              <a:ext uri="{FF2B5EF4-FFF2-40B4-BE49-F238E27FC236}">
                <a16:creationId xmlns:a16="http://schemas.microsoft.com/office/drawing/2014/main" id="{0D4F2927-BC8F-49BD-BA23-A61EDF44C96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80855" y="4042745"/>
            <a:ext cx="536433" cy="523221"/>
          </a:xfrm>
          <a:prstGeom prst="rect">
            <a:avLst/>
          </a:prstGeom>
        </p:spPr>
      </p:pic>
      <p:pic>
        <p:nvPicPr>
          <p:cNvPr id="139" name="Picture 138">
            <a:extLst>
              <a:ext uri="{FF2B5EF4-FFF2-40B4-BE49-F238E27FC236}">
                <a16:creationId xmlns:a16="http://schemas.microsoft.com/office/drawing/2014/main" id="{BCFB1044-CD8C-4D2A-AA7A-E85D8FD98A4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26273" y="4042746"/>
            <a:ext cx="536433" cy="523221"/>
          </a:xfrm>
          <a:prstGeom prst="rect">
            <a:avLst/>
          </a:prstGeom>
        </p:spPr>
      </p:pic>
      <p:pic>
        <p:nvPicPr>
          <p:cNvPr id="140" name="Picture 139">
            <a:extLst>
              <a:ext uri="{FF2B5EF4-FFF2-40B4-BE49-F238E27FC236}">
                <a16:creationId xmlns:a16="http://schemas.microsoft.com/office/drawing/2014/main" id="{EF5D630E-B70B-458A-B83E-AA098DAC83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71691" y="4042747"/>
            <a:ext cx="536433" cy="523221"/>
          </a:xfrm>
          <a:prstGeom prst="rect">
            <a:avLst/>
          </a:prstGeom>
        </p:spPr>
      </p:pic>
      <p:pic>
        <p:nvPicPr>
          <p:cNvPr id="141" name="Picture 140">
            <a:extLst>
              <a:ext uri="{FF2B5EF4-FFF2-40B4-BE49-F238E27FC236}">
                <a16:creationId xmlns:a16="http://schemas.microsoft.com/office/drawing/2014/main" id="{F2087A41-C6C9-4D47-8627-09DE4D70F52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17109" y="4042748"/>
            <a:ext cx="536433" cy="523221"/>
          </a:xfrm>
          <a:prstGeom prst="rect">
            <a:avLst/>
          </a:prstGeom>
        </p:spPr>
      </p:pic>
      <p:pic>
        <p:nvPicPr>
          <p:cNvPr id="142" name="Picture 141">
            <a:extLst>
              <a:ext uri="{FF2B5EF4-FFF2-40B4-BE49-F238E27FC236}">
                <a16:creationId xmlns:a16="http://schemas.microsoft.com/office/drawing/2014/main" id="{12573BAE-FA59-4E1A-A95A-72E0014901E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62527" y="4042749"/>
            <a:ext cx="536433" cy="523221"/>
          </a:xfrm>
          <a:prstGeom prst="rect">
            <a:avLst/>
          </a:prstGeom>
        </p:spPr>
      </p:pic>
      <p:pic>
        <p:nvPicPr>
          <p:cNvPr id="143" name="Picture 142">
            <a:extLst>
              <a:ext uri="{FF2B5EF4-FFF2-40B4-BE49-F238E27FC236}">
                <a16:creationId xmlns:a16="http://schemas.microsoft.com/office/drawing/2014/main" id="{33AA313E-8A6E-4041-A440-E169CF4CF8E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07945" y="4042750"/>
            <a:ext cx="536433" cy="523221"/>
          </a:xfrm>
          <a:prstGeom prst="rect">
            <a:avLst/>
          </a:prstGeom>
        </p:spPr>
      </p:pic>
      <p:pic>
        <p:nvPicPr>
          <p:cNvPr id="144" name="Picture 143">
            <a:extLst>
              <a:ext uri="{FF2B5EF4-FFF2-40B4-BE49-F238E27FC236}">
                <a16:creationId xmlns:a16="http://schemas.microsoft.com/office/drawing/2014/main" id="{CA6CE518-C63E-491B-A56F-AEC917CEB93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35437" y="4489629"/>
            <a:ext cx="536433" cy="523221"/>
          </a:xfrm>
          <a:prstGeom prst="rect">
            <a:avLst/>
          </a:prstGeom>
        </p:spPr>
      </p:pic>
      <p:pic>
        <p:nvPicPr>
          <p:cNvPr id="145" name="Picture 144">
            <a:extLst>
              <a:ext uri="{FF2B5EF4-FFF2-40B4-BE49-F238E27FC236}">
                <a16:creationId xmlns:a16="http://schemas.microsoft.com/office/drawing/2014/main" id="{C108B212-C2D5-4539-90CA-0CAEC1FFA1B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80855" y="4489630"/>
            <a:ext cx="536433" cy="523221"/>
          </a:xfrm>
          <a:prstGeom prst="rect">
            <a:avLst/>
          </a:prstGeom>
        </p:spPr>
      </p:pic>
      <p:pic>
        <p:nvPicPr>
          <p:cNvPr id="146" name="Picture 145">
            <a:extLst>
              <a:ext uri="{FF2B5EF4-FFF2-40B4-BE49-F238E27FC236}">
                <a16:creationId xmlns:a16="http://schemas.microsoft.com/office/drawing/2014/main" id="{9A387F6B-1BA2-4DD9-8082-BA171A77FBC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26273" y="4489631"/>
            <a:ext cx="536433" cy="523221"/>
          </a:xfrm>
          <a:prstGeom prst="rect">
            <a:avLst/>
          </a:prstGeom>
        </p:spPr>
      </p:pic>
      <p:pic>
        <p:nvPicPr>
          <p:cNvPr id="147" name="Picture 146">
            <a:extLst>
              <a:ext uri="{FF2B5EF4-FFF2-40B4-BE49-F238E27FC236}">
                <a16:creationId xmlns:a16="http://schemas.microsoft.com/office/drawing/2014/main" id="{1E102826-B5FB-4830-BF64-BC810B27B7E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71691" y="4489632"/>
            <a:ext cx="536433" cy="523221"/>
          </a:xfrm>
          <a:prstGeom prst="rect">
            <a:avLst/>
          </a:prstGeom>
        </p:spPr>
      </p:pic>
      <p:pic>
        <p:nvPicPr>
          <p:cNvPr id="148" name="Picture 147">
            <a:extLst>
              <a:ext uri="{FF2B5EF4-FFF2-40B4-BE49-F238E27FC236}">
                <a16:creationId xmlns:a16="http://schemas.microsoft.com/office/drawing/2014/main" id="{6F1B2DA6-337D-4489-A285-1BB8E33C6E6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17109" y="4489633"/>
            <a:ext cx="536433" cy="523221"/>
          </a:xfrm>
          <a:prstGeom prst="rect">
            <a:avLst/>
          </a:prstGeom>
        </p:spPr>
      </p:pic>
      <p:pic>
        <p:nvPicPr>
          <p:cNvPr id="149" name="Picture 148">
            <a:extLst>
              <a:ext uri="{FF2B5EF4-FFF2-40B4-BE49-F238E27FC236}">
                <a16:creationId xmlns:a16="http://schemas.microsoft.com/office/drawing/2014/main" id="{90C40E70-087E-43BD-8029-C1D9BA012E2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62527" y="4489634"/>
            <a:ext cx="536433" cy="523221"/>
          </a:xfrm>
          <a:prstGeom prst="rect">
            <a:avLst/>
          </a:prstGeom>
        </p:spPr>
      </p:pic>
      <p:pic>
        <p:nvPicPr>
          <p:cNvPr id="150" name="Picture 149">
            <a:extLst>
              <a:ext uri="{FF2B5EF4-FFF2-40B4-BE49-F238E27FC236}">
                <a16:creationId xmlns:a16="http://schemas.microsoft.com/office/drawing/2014/main" id="{33121B8F-DD32-463D-BFCF-A642628CA6D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07945" y="4489635"/>
            <a:ext cx="536433" cy="523221"/>
          </a:xfrm>
          <a:prstGeom prst="rect">
            <a:avLst/>
          </a:prstGeom>
        </p:spPr>
      </p:pic>
      <p:pic>
        <p:nvPicPr>
          <p:cNvPr id="151" name="Picture 150">
            <a:extLst>
              <a:ext uri="{FF2B5EF4-FFF2-40B4-BE49-F238E27FC236}">
                <a16:creationId xmlns:a16="http://schemas.microsoft.com/office/drawing/2014/main" id="{BBDB858B-250A-476C-9511-E9A24D3A6D5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35438" y="3138974"/>
            <a:ext cx="536433" cy="523220"/>
          </a:xfrm>
          <a:prstGeom prst="rect">
            <a:avLst/>
          </a:prstGeom>
        </p:spPr>
      </p:pic>
      <p:pic>
        <p:nvPicPr>
          <p:cNvPr id="152" name="Picture 151">
            <a:extLst>
              <a:ext uri="{FF2B5EF4-FFF2-40B4-BE49-F238E27FC236}">
                <a16:creationId xmlns:a16="http://schemas.microsoft.com/office/drawing/2014/main" id="{EA7DA833-5DC2-46DA-B153-2A3069DD942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80856" y="3138975"/>
            <a:ext cx="536433" cy="523220"/>
          </a:xfrm>
          <a:prstGeom prst="rect">
            <a:avLst/>
          </a:prstGeom>
        </p:spPr>
      </p:pic>
      <p:pic>
        <p:nvPicPr>
          <p:cNvPr id="153" name="Picture 152">
            <a:extLst>
              <a:ext uri="{FF2B5EF4-FFF2-40B4-BE49-F238E27FC236}">
                <a16:creationId xmlns:a16="http://schemas.microsoft.com/office/drawing/2014/main" id="{452699DB-C3A8-40CE-BC8F-945A51C039A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26274" y="3138976"/>
            <a:ext cx="536433" cy="523220"/>
          </a:xfrm>
          <a:prstGeom prst="rect">
            <a:avLst/>
          </a:prstGeom>
        </p:spPr>
      </p:pic>
      <p:pic>
        <p:nvPicPr>
          <p:cNvPr id="154" name="Picture 153">
            <a:extLst>
              <a:ext uri="{FF2B5EF4-FFF2-40B4-BE49-F238E27FC236}">
                <a16:creationId xmlns:a16="http://schemas.microsoft.com/office/drawing/2014/main" id="{9E615983-B8F1-46A4-9CBB-D5CE33479C5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71692" y="3138977"/>
            <a:ext cx="536433" cy="523220"/>
          </a:xfrm>
          <a:prstGeom prst="rect">
            <a:avLst/>
          </a:prstGeom>
        </p:spPr>
      </p:pic>
      <p:pic>
        <p:nvPicPr>
          <p:cNvPr id="155" name="Picture 154">
            <a:extLst>
              <a:ext uri="{FF2B5EF4-FFF2-40B4-BE49-F238E27FC236}">
                <a16:creationId xmlns:a16="http://schemas.microsoft.com/office/drawing/2014/main" id="{F8E558F0-E6E5-4B5E-B7AB-238A6B572F5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17110" y="3138978"/>
            <a:ext cx="536433" cy="523220"/>
          </a:xfrm>
          <a:prstGeom prst="rect">
            <a:avLst/>
          </a:prstGeom>
        </p:spPr>
      </p:pic>
      <p:pic>
        <p:nvPicPr>
          <p:cNvPr id="156" name="Picture 155">
            <a:extLst>
              <a:ext uri="{FF2B5EF4-FFF2-40B4-BE49-F238E27FC236}">
                <a16:creationId xmlns:a16="http://schemas.microsoft.com/office/drawing/2014/main" id="{7BE9F23F-9390-4F31-85F0-75540898028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62528" y="3138979"/>
            <a:ext cx="536433" cy="523220"/>
          </a:xfrm>
          <a:prstGeom prst="rect">
            <a:avLst/>
          </a:prstGeom>
        </p:spPr>
      </p:pic>
      <p:pic>
        <p:nvPicPr>
          <p:cNvPr id="157" name="Picture 156">
            <a:extLst>
              <a:ext uri="{FF2B5EF4-FFF2-40B4-BE49-F238E27FC236}">
                <a16:creationId xmlns:a16="http://schemas.microsoft.com/office/drawing/2014/main" id="{14148D2B-4BE0-48D3-8F4D-5FA3A3846C1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07946" y="3138980"/>
            <a:ext cx="536433" cy="523220"/>
          </a:xfrm>
          <a:prstGeom prst="rect">
            <a:avLst/>
          </a:prstGeom>
        </p:spPr>
      </p:pic>
      <p:pic>
        <p:nvPicPr>
          <p:cNvPr id="158" name="Picture 157">
            <a:extLst>
              <a:ext uri="{FF2B5EF4-FFF2-40B4-BE49-F238E27FC236}">
                <a16:creationId xmlns:a16="http://schemas.microsoft.com/office/drawing/2014/main" id="{B10031E1-FD11-4871-A3D9-C48B9DC9DC4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35438" y="3590937"/>
            <a:ext cx="536433" cy="523220"/>
          </a:xfrm>
          <a:prstGeom prst="rect">
            <a:avLst/>
          </a:prstGeom>
        </p:spPr>
      </p:pic>
      <p:pic>
        <p:nvPicPr>
          <p:cNvPr id="159" name="Picture 158">
            <a:extLst>
              <a:ext uri="{FF2B5EF4-FFF2-40B4-BE49-F238E27FC236}">
                <a16:creationId xmlns:a16="http://schemas.microsoft.com/office/drawing/2014/main" id="{75270718-65A5-4988-8D19-ABDDF88B374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80856" y="3590938"/>
            <a:ext cx="536433" cy="523220"/>
          </a:xfrm>
          <a:prstGeom prst="rect">
            <a:avLst/>
          </a:prstGeom>
        </p:spPr>
      </p:pic>
      <p:pic>
        <p:nvPicPr>
          <p:cNvPr id="160" name="Picture 159">
            <a:extLst>
              <a:ext uri="{FF2B5EF4-FFF2-40B4-BE49-F238E27FC236}">
                <a16:creationId xmlns:a16="http://schemas.microsoft.com/office/drawing/2014/main" id="{9E02315F-72A1-4B7F-8B17-C6976FB02B9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26274" y="3590939"/>
            <a:ext cx="536433" cy="523220"/>
          </a:xfrm>
          <a:prstGeom prst="rect">
            <a:avLst/>
          </a:prstGeom>
        </p:spPr>
      </p:pic>
      <p:pic>
        <p:nvPicPr>
          <p:cNvPr id="161" name="Picture 160">
            <a:extLst>
              <a:ext uri="{FF2B5EF4-FFF2-40B4-BE49-F238E27FC236}">
                <a16:creationId xmlns:a16="http://schemas.microsoft.com/office/drawing/2014/main" id="{4B29ACEC-B248-49BB-995E-EA80253921F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71692" y="3590940"/>
            <a:ext cx="536433" cy="523220"/>
          </a:xfrm>
          <a:prstGeom prst="rect">
            <a:avLst/>
          </a:prstGeom>
        </p:spPr>
      </p:pic>
      <p:pic>
        <p:nvPicPr>
          <p:cNvPr id="162" name="Picture 161">
            <a:extLst>
              <a:ext uri="{FF2B5EF4-FFF2-40B4-BE49-F238E27FC236}">
                <a16:creationId xmlns:a16="http://schemas.microsoft.com/office/drawing/2014/main" id="{85F6A5B7-B26E-48F7-BF81-45FB9EF7BC9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17110" y="3590941"/>
            <a:ext cx="536433" cy="523220"/>
          </a:xfrm>
          <a:prstGeom prst="rect">
            <a:avLst/>
          </a:prstGeom>
        </p:spPr>
      </p:pic>
      <p:pic>
        <p:nvPicPr>
          <p:cNvPr id="163" name="Picture 162">
            <a:extLst>
              <a:ext uri="{FF2B5EF4-FFF2-40B4-BE49-F238E27FC236}">
                <a16:creationId xmlns:a16="http://schemas.microsoft.com/office/drawing/2014/main" id="{DD3FA663-F00A-467A-9AC0-31BCE2EB04D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62528" y="3590942"/>
            <a:ext cx="536433" cy="523220"/>
          </a:xfrm>
          <a:prstGeom prst="rect">
            <a:avLst/>
          </a:prstGeom>
        </p:spPr>
      </p:pic>
      <p:pic>
        <p:nvPicPr>
          <p:cNvPr id="164" name="Picture 163">
            <a:extLst>
              <a:ext uri="{FF2B5EF4-FFF2-40B4-BE49-F238E27FC236}">
                <a16:creationId xmlns:a16="http://schemas.microsoft.com/office/drawing/2014/main" id="{87B6CCB9-C112-46F8-A363-6B66865AB3C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07946" y="3590943"/>
            <a:ext cx="536433" cy="523220"/>
          </a:xfrm>
          <a:prstGeom prst="rect">
            <a:avLst/>
          </a:prstGeom>
        </p:spPr>
      </p:pic>
      <p:pic>
        <p:nvPicPr>
          <p:cNvPr id="165" name="Picture 164">
            <a:extLst>
              <a:ext uri="{FF2B5EF4-FFF2-40B4-BE49-F238E27FC236}">
                <a16:creationId xmlns:a16="http://schemas.microsoft.com/office/drawing/2014/main" id="{6159F53B-50E5-433B-ACA8-C80BA8E9867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35438" y="4042900"/>
            <a:ext cx="536433" cy="523220"/>
          </a:xfrm>
          <a:prstGeom prst="rect">
            <a:avLst/>
          </a:prstGeom>
        </p:spPr>
      </p:pic>
      <p:pic>
        <p:nvPicPr>
          <p:cNvPr id="166" name="Picture 165">
            <a:extLst>
              <a:ext uri="{FF2B5EF4-FFF2-40B4-BE49-F238E27FC236}">
                <a16:creationId xmlns:a16="http://schemas.microsoft.com/office/drawing/2014/main" id="{A7D9C77F-DFA5-41A3-A044-D19E031CE7E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80856" y="4042901"/>
            <a:ext cx="536433" cy="523220"/>
          </a:xfrm>
          <a:prstGeom prst="rect">
            <a:avLst/>
          </a:prstGeom>
        </p:spPr>
      </p:pic>
      <p:pic>
        <p:nvPicPr>
          <p:cNvPr id="167" name="Picture 166">
            <a:extLst>
              <a:ext uri="{FF2B5EF4-FFF2-40B4-BE49-F238E27FC236}">
                <a16:creationId xmlns:a16="http://schemas.microsoft.com/office/drawing/2014/main" id="{4B9D9D4B-6967-4506-8254-45E995EA5FA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26274" y="4042902"/>
            <a:ext cx="536433" cy="523220"/>
          </a:xfrm>
          <a:prstGeom prst="rect">
            <a:avLst/>
          </a:prstGeom>
        </p:spPr>
      </p:pic>
      <p:pic>
        <p:nvPicPr>
          <p:cNvPr id="168" name="Picture 167">
            <a:extLst>
              <a:ext uri="{FF2B5EF4-FFF2-40B4-BE49-F238E27FC236}">
                <a16:creationId xmlns:a16="http://schemas.microsoft.com/office/drawing/2014/main" id="{EBCE3A9E-8DFB-4BA0-BA5C-73EEDBA1CCA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71692" y="4042903"/>
            <a:ext cx="536433" cy="523220"/>
          </a:xfrm>
          <a:prstGeom prst="rect">
            <a:avLst/>
          </a:prstGeom>
        </p:spPr>
      </p:pic>
      <p:pic>
        <p:nvPicPr>
          <p:cNvPr id="169" name="Picture 168">
            <a:extLst>
              <a:ext uri="{FF2B5EF4-FFF2-40B4-BE49-F238E27FC236}">
                <a16:creationId xmlns:a16="http://schemas.microsoft.com/office/drawing/2014/main" id="{85863A24-A86E-4EBA-BBC8-A42785949C8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17110" y="4042904"/>
            <a:ext cx="536433" cy="523220"/>
          </a:xfrm>
          <a:prstGeom prst="rect">
            <a:avLst/>
          </a:prstGeom>
        </p:spPr>
      </p:pic>
      <p:pic>
        <p:nvPicPr>
          <p:cNvPr id="170" name="Picture 169">
            <a:extLst>
              <a:ext uri="{FF2B5EF4-FFF2-40B4-BE49-F238E27FC236}">
                <a16:creationId xmlns:a16="http://schemas.microsoft.com/office/drawing/2014/main" id="{7494824B-DCFF-4B97-B33F-B381ADE58C4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62528" y="4042905"/>
            <a:ext cx="536433" cy="523220"/>
          </a:xfrm>
          <a:prstGeom prst="rect">
            <a:avLst/>
          </a:prstGeom>
        </p:spPr>
      </p:pic>
      <p:pic>
        <p:nvPicPr>
          <p:cNvPr id="171" name="Picture 170">
            <a:extLst>
              <a:ext uri="{FF2B5EF4-FFF2-40B4-BE49-F238E27FC236}">
                <a16:creationId xmlns:a16="http://schemas.microsoft.com/office/drawing/2014/main" id="{BD9528AA-1685-4C9F-B9BE-2810650D0AF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07946" y="4042906"/>
            <a:ext cx="536433" cy="523220"/>
          </a:xfrm>
          <a:prstGeom prst="rect">
            <a:avLst/>
          </a:prstGeom>
        </p:spPr>
      </p:pic>
      <p:pic>
        <p:nvPicPr>
          <p:cNvPr id="172" name="Picture 171">
            <a:extLst>
              <a:ext uri="{FF2B5EF4-FFF2-40B4-BE49-F238E27FC236}">
                <a16:creationId xmlns:a16="http://schemas.microsoft.com/office/drawing/2014/main" id="{68A7CFDD-B76F-4462-913A-CF2CF4E7636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35438" y="4489785"/>
            <a:ext cx="536433" cy="523220"/>
          </a:xfrm>
          <a:prstGeom prst="rect">
            <a:avLst/>
          </a:prstGeom>
        </p:spPr>
      </p:pic>
      <p:pic>
        <p:nvPicPr>
          <p:cNvPr id="173" name="Picture 172">
            <a:extLst>
              <a:ext uri="{FF2B5EF4-FFF2-40B4-BE49-F238E27FC236}">
                <a16:creationId xmlns:a16="http://schemas.microsoft.com/office/drawing/2014/main" id="{DD111DF7-E6C9-4343-83B7-F1638A4E6FE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80856" y="4489786"/>
            <a:ext cx="536433" cy="523220"/>
          </a:xfrm>
          <a:prstGeom prst="rect">
            <a:avLst/>
          </a:prstGeom>
        </p:spPr>
      </p:pic>
      <p:pic>
        <p:nvPicPr>
          <p:cNvPr id="174" name="Picture 173">
            <a:extLst>
              <a:ext uri="{FF2B5EF4-FFF2-40B4-BE49-F238E27FC236}">
                <a16:creationId xmlns:a16="http://schemas.microsoft.com/office/drawing/2014/main" id="{1FE4C4AE-C8A2-46B0-9DAA-B2E0823DB24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26274" y="4489787"/>
            <a:ext cx="536433" cy="523220"/>
          </a:xfrm>
          <a:prstGeom prst="rect">
            <a:avLst/>
          </a:prstGeom>
        </p:spPr>
      </p:pic>
      <p:pic>
        <p:nvPicPr>
          <p:cNvPr id="175" name="Picture 174">
            <a:extLst>
              <a:ext uri="{FF2B5EF4-FFF2-40B4-BE49-F238E27FC236}">
                <a16:creationId xmlns:a16="http://schemas.microsoft.com/office/drawing/2014/main" id="{B7F43E36-CF97-430A-93F4-3B2AB915C97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71692" y="4489788"/>
            <a:ext cx="536433" cy="523220"/>
          </a:xfrm>
          <a:prstGeom prst="rect">
            <a:avLst/>
          </a:prstGeom>
        </p:spPr>
      </p:pic>
      <p:pic>
        <p:nvPicPr>
          <p:cNvPr id="176" name="Picture 175">
            <a:extLst>
              <a:ext uri="{FF2B5EF4-FFF2-40B4-BE49-F238E27FC236}">
                <a16:creationId xmlns:a16="http://schemas.microsoft.com/office/drawing/2014/main" id="{86567663-E3C6-4923-BA1C-FB5945F07D0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17110" y="4489789"/>
            <a:ext cx="536433" cy="523220"/>
          </a:xfrm>
          <a:prstGeom prst="rect">
            <a:avLst/>
          </a:prstGeom>
        </p:spPr>
      </p:pic>
      <p:pic>
        <p:nvPicPr>
          <p:cNvPr id="177" name="Picture 176">
            <a:extLst>
              <a:ext uri="{FF2B5EF4-FFF2-40B4-BE49-F238E27FC236}">
                <a16:creationId xmlns:a16="http://schemas.microsoft.com/office/drawing/2014/main" id="{9488E5AF-B51A-4DC0-99B1-4A9E9A20CB3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62528" y="4489790"/>
            <a:ext cx="536433" cy="523220"/>
          </a:xfrm>
          <a:prstGeom prst="rect">
            <a:avLst/>
          </a:prstGeom>
        </p:spPr>
      </p:pic>
      <p:pic>
        <p:nvPicPr>
          <p:cNvPr id="178" name="Picture 177">
            <a:extLst>
              <a:ext uri="{FF2B5EF4-FFF2-40B4-BE49-F238E27FC236}">
                <a16:creationId xmlns:a16="http://schemas.microsoft.com/office/drawing/2014/main" id="{00A25DC4-A6F4-4EA1-B7AE-E5648CCC5E9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07946" y="4489791"/>
            <a:ext cx="536433" cy="52322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79" name="Rectangle 178">
                <a:extLst>
                  <a:ext uri="{FF2B5EF4-FFF2-40B4-BE49-F238E27FC236}">
                    <a16:creationId xmlns:a16="http://schemas.microsoft.com/office/drawing/2014/main" id="{3C4D5726-239C-4594-B926-F72013A00C60}"/>
                  </a:ext>
                </a:extLst>
              </p:cNvPr>
              <p:cNvSpPr/>
              <p:nvPr/>
            </p:nvSpPr>
            <p:spPr>
              <a:xfrm>
                <a:off x="2275011" y="2060164"/>
                <a:ext cx="2074111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>
                    <a:solidFill>
                      <a:schemeClr val="accent6"/>
                    </a:solidFill>
                  </a:rPr>
                  <a:t> 7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6"/>
                    </a:solidFill>
                  </a:rPr>
                  <a:t> 4 tens</a:t>
                </a:r>
              </a:p>
            </p:txBody>
          </p:sp>
        </mc:Choice>
        <mc:Fallback xmlns="">
          <p:sp>
            <p:nvSpPr>
              <p:cNvPr id="179" name="Rectangle 178">
                <a:extLst>
                  <a:ext uri="{FF2B5EF4-FFF2-40B4-BE49-F238E27FC236}">
                    <a16:creationId xmlns:a16="http://schemas.microsoft.com/office/drawing/2014/main" id="{3C4D5726-239C-4594-B926-F72013A00C6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5011" y="2060164"/>
                <a:ext cx="2074111" cy="461665"/>
              </a:xfrm>
              <a:prstGeom prst="rect">
                <a:avLst/>
              </a:prstGeom>
              <a:blipFill>
                <a:blip r:embed="rId10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0" name="Rectangle 179">
            <a:extLst>
              <a:ext uri="{FF2B5EF4-FFF2-40B4-BE49-F238E27FC236}">
                <a16:creationId xmlns:a16="http://schemas.microsoft.com/office/drawing/2014/main" id="{ADAD99EF-1781-4AA6-9EC8-72F83910D39F}"/>
              </a:ext>
            </a:extLst>
          </p:cNvPr>
          <p:cNvSpPr/>
          <p:nvPr/>
        </p:nvSpPr>
        <p:spPr>
          <a:xfrm>
            <a:off x="3230730" y="1247414"/>
            <a:ext cx="7275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40</a:t>
            </a:r>
          </a:p>
        </p:txBody>
      </p:sp>
      <p:cxnSp>
        <p:nvCxnSpPr>
          <p:cNvPr id="181" name="Straight Arrow Connector 180">
            <a:extLst>
              <a:ext uri="{FF2B5EF4-FFF2-40B4-BE49-F238E27FC236}">
                <a16:creationId xmlns:a16="http://schemas.microsoft.com/office/drawing/2014/main" id="{128C22E6-EC97-4F16-A533-33BBCCB355F6}"/>
              </a:ext>
            </a:extLst>
          </p:cNvPr>
          <p:cNvCxnSpPr/>
          <p:nvPr/>
        </p:nvCxnSpPr>
        <p:spPr>
          <a:xfrm>
            <a:off x="5386509" y="1710821"/>
            <a:ext cx="0" cy="391885"/>
          </a:xfrm>
          <a:prstGeom prst="straightConnector1">
            <a:avLst/>
          </a:prstGeom>
          <a:ln w="1905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2" name="Rectangle 181">
            <a:extLst>
              <a:ext uri="{FF2B5EF4-FFF2-40B4-BE49-F238E27FC236}">
                <a16:creationId xmlns:a16="http://schemas.microsoft.com/office/drawing/2014/main" id="{3B15B7B9-FD80-4E5E-9A32-E4C2A57F865C}"/>
              </a:ext>
            </a:extLst>
          </p:cNvPr>
          <p:cNvSpPr/>
          <p:nvPr/>
        </p:nvSpPr>
        <p:spPr>
          <a:xfrm>
            <a:off x="4347257" y="2060164"/>
            <a:ext cx="1745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solidFill>
                  <a:schemeClr val="accent6"/>
                </a:solidFill>
              </a:rPr>
              <a:t>28 hundreds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3" name="Rectangle 182">
                <a:extLst>
                  <a:ext uri="{FF2B5EF4-FFF2-40B4-BE49-F238E27FC236}">
                    <a16:creationId xmlns:a16="http://schemas.microsoft.com/office/drawing/2014/main" id="{AA041740-3D68-493B-BF4F-AE40F0F6115B}"/>
                  </a:ext>
                </a:extLst>
              </p:cNvPr>
              <p:cNvSpPr/>
              <p:nvPr/>
            </p:nvSpPr>
            <p:spPr>
              <a:xfrm>
                <a:off x="5929327" y="2060164"/>
                <a:ext cx="2426159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>
                    <a:solidFill>
                      <a:schemeClr val="accent6"/>
                    </a:solidFill>
                  </a:rPr>
                  <a:t> 7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6"/>
                    </a:solidFill>
                  </a:rPr>
                  <a:t> 4 hundreds</a:t>
                </a:r>
              </a:p>
            </p:txBody>
          </p:sp>
        </mc:Choice>
        <mc:Fallback xmlns="">
          <p:sp>
            <p:nvSpPr>
              <p:cNvPr id="183" name="Rectangle 182">
                <a:extLst>
                  <a:ext uri="{FF2B5EF4-FFF2-40B4-BE49-F238E27FC236}">
                    <a16:creationId xmlns:a16="http://schemas.microsoft.com/office/drawing/2014/main" id="{AA041740-3D68-493B-BF4F-AE40F0F6115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29327" y="2060164"/>
                <a:ext cx="2426159" cy="461665"/>
              </a:xfrm>
              <a:prstGeom prst="rect">
                <a:avLst/>
              </a:prstGeom>
              <a:blipFill>
                <a:blip r:embed="rId11"/>
                <a:stretch>
                  <a:fillRect t="-10526" r="-2764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4" name="Rectangle 183">
            <a:extLst>
              <a:ext uri="{FF2B5EF4-FFF2-40B4-BE49-F238E27FC236}">
                <a16:creationId xmlns:a16="http://schemas.microsoft.com/office/drawing/2014/main" id="{82129750-A976-40E4-AA42-FF3648950685}"/>
              </a:ext>
            </a:extLst>
          </p:cNvPr>
          <p:cNvSpPr/>
          <p:nvPr/>
        </p:nvSpPr>
        <p:spPr>
          <a:xfrm>
            <a:off x="6711620" y="1252806"/>
            <a:ext cx="7275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400</a:t>
            </a:r>
          </a:p>
        </p:txBody>
      </p:sp>
    </p:spTree>
    <p:extLst>
      <p:ext uri="{BB962C8B-B14F-4D97-AF65-F5344CB8AC3E}">
        <p14:creationId xmlns:p14="http://schemas.microsoft.com/office/powerpoint/2010/main" val="143931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7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500"/>
                            </p:stCondLst>
                            <p:childTnLst>
                              <p:par>
                                <p:cTn id="18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83" grpId="0"/>
      <p:bldP spid="84" grpId="0"/>
      <p:bldP spid="2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3" grpId="0"/>
      <p:bldP spid="95" grpId="0"/>
      <p:bldP spid="115" grpId="0"/>
      <p:bldP spid="179" grpId="0"/>
      <p:bldP spid="180" grpId="0"/>
      <p:bldP spid="182" grpId="0"/>
      <p:bldP spid="183" grpId="0"/>
      <p:bldP spid="18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82" name="Rectangle: Rounded Corners 81">
                <a:extLst>
                  <a:ext uri="{FF2B5EF4-FFF2-40B4-BE49-F238E27FC236}">
                    <a16:creationId xmlns:a16="http://schemas.microsoft.com/office/drawing/2014/main" id="{9CB69998-6E91-4273-ABBC-AC12FC208CD8}"/>
                  </a:ext>
                </a:extLst>
              </p:cNvPr>
              <p:cNvSpPr/>
              <p:nvPr/>
            </p:nvSpPr>
            <p:spPr>
              <a:xfrm>
                <a:off x="906444" y="938488"/>
                <a:ext cx="1631804" cy="442674"/>
              </a:xfrm>
              <a:prstGeom prst="roundRect">
                <a:avLst/>
              </a:prstGeom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000" dirty="0"/>
                  <a:t>7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1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7</a:t>
                </a:r>
              </a:p>
            </p:txBody>
          </p:sp>
        </mc:Choice>
        <mc:Fallback xmlns="">
          <p:sp>
            <p:nvSpPr>
              <p:cNvPr id="82" name="Rectangle: Rounded Corners 81">
                <a:extLst>
                  <a:ext uri="{FF2B5EF4-FFF2-40B4-BE49-F238E27FC236}">
                    <a16:creationId xmlns:a16="http://schemas.microsoft.com/office/drawing/2014/main" id="{9CB69998-6E91-4273-ABBC-AC12FC208CD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6444" y="938488"/>
                <a:ext cx="1631804" cy="442674"/>
              </a:xfrm>
              <a:prstGeom prst="roundRect">
                <a:avLst/>
              </a:prstGeom>
              <a:blipFill>
                <a:blip r:embed="rId2"/>
                <a:stretch>
                  <a:fillRect b="-12821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3" name="Rectangle: Rounded Corners 82">
                <a:extLst>
                  <a:ext uri="{FF2B5EF4-FFF2-40B4-BE49-F238E27FC236}">
                    <a16:creationId xmlns:a16="http://schemas.microsoft.com/office/drawing/2014/main" id="{560D8A9A-5318-4A3A-BCCE-B14876FDD64B}"/>
                  </a:ext>
                </a:extLst>
              </p:cNvPr>
              <p:cNvSpPr/>
              <p:nvPr/>
            </p:nvSpPr>
            <p:spPr>
              <a:xfrm>
                <a:off x="906444" y="1446855"/>
                <a:ext cx="1631804" cy="442674"/>
              </a:xfrm>
              <a:prstGeom prst="roundRect">
                <a:avLst/>
              </a:prstGeom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000" dirty="0"/>
                  <a:t>7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2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14</a:t>
                </a:r>
              </a:p>
            </p:txBody>
          </p:sp>
        </mc:Choice>
        <mc:Fallback xmlns="">
          <p:sp>
            <p:nvSpPr>
              <p:cNvPr id="83" name="Rectangle: Rounded Corners 82">
                <a:extLst>
                  <a:ext uri="{FF2B5EF4-FFF2-40B4-BE49-F238E27FC236}">
                    <a16:creationId xmlns:a16="http://schemas.microsoft.com/office/drawing/2014/main" id="{560D8A9A-5318-4A3A-BCCE-B14876FDD64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6444" y="1446855"/>
                <a:ext cx="1631804" cy="442674"/>
              </a:xfrm>
              <a:prstGeom prst="roundRect">
                <a:avLst/>
              </a:prstGeom>
              <a:blipFill>
                <a:blip r:embed="rId3"/>
                <a:stretch>
                  <a:fillRect b="-14103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4" name="Rectangle: Rounded Corners 83">
                <a:extLst>
                  <a:ext uri="{FF2B5EF4-FFF2-40B4-BE49-F238E27FC236}">
                    <a16:creationId xmlns:a16="http://schemas.microsoft.com/office/drawing/2014/main" id="{2ED249C5-3F3B-42BC-BE13-400A42ED31CF}"/>
                  </a:ext>
                </a:extLst>
              </p:cNvPr>
              <p:cNvSpPr/>
              <p:nvPr/>
            </p:nvSpPr>
            <p:spPr>
              <a:xfrm>
                <a:off x="906444" y="1955222"/>
                <a:ext cx="1631804" cy="442674"/>
              </a:xfrm>
              <a:prstGeom prst="roundRect">
                <a:avLst/>
              </a:prstGeom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000" dirty="0"/>
                  <a:t>7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3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21</a:t>
                </a:r>
              </a:p>
            </p:txBody>
          </p:sp>
        </mc:Choice>
        <mc:Fallback xmlns="">
          <p:sp>
            <p:nvSpPr>
              <p:cNvPr id="84" name="Rectangle: Rounded Corners 83">
                <a:extLst>
                  <a:ext uri="{FF2B5EF4-FFF2-40B4-BE49-F238E27FC236}">
                    <a16:creationId xmlns:a16="http://schemas.microsoft.com/office/drawing/2014/main" id="{2ED249C5-3F3B-42BC-BE13-400A42ED31C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6444" y="1955222"/>
                <a:ext cx="1631804" cy="442674"/>
              </a:xfrm>
              <a:prstGeom prst="roundRect">
                <a:avLst/>
              </a:prstGeom>
              <a:blipFill>
                <a:blip r:embed="rId4"/>
                <a:stretch>
                  <a:fillRect b="-14286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5" name="Rectangle: Rounded Corners 84">
                <a:extLst>
                  <a:ext uri="{FF2B5EF4-FFF2-40B4-BE49-F238E27FC236}">
                    <a16:creationId xmlns:a16="http://schemas.microsoft.com/office/drawing/2014/main" id="{4DA5C5AD-3F9B-45CF-9D19-2D5461F04100}"/>
                  </a:ext>
                </a:extLst>
              </p:cNvPr>
              <p:cNvSpPr/>
              <p:nvPr/>
            </p:nvSpPr>
            <p:spPr>
              <a:xfrm>
                <a:off x="906444" y="2463589"/>
                <a:ext cx="1631804" cy="442674"/>
              </a:xfrm>
              <a:prstGeom prst="roundRect">
                <a:avLst/>
              </a:prstGeom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000" dirty="0"/>
                  <a:t>7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4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28</a:t>
                </a:r>
              </a:p>
            </p:txBody>
          </p:sp>
        </mc:Choice>
        <mc:Fallback xmlns="">
          <p:sp>
            <p:nvSpPr>
              <p:cNvPr id="85" name="Rectangle: Rounded Corners 84">
                <a:extLst>
                  <a:ext uri="{FF2B5EF4-FFF2-40B4-BE49-F238E27FC236}">
                    <a16:creationId xmlns:a16="http://schemas.microsoft.com/office/drawing/2014/main" id="{4DA5C5AD-3F9B-45CF-9D19-2D5461F0410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6444" y="2463589"/>
                <a:ext cx="1631804" cy="442674"/>
              </a:xfrm>
              <a:prstGeom prst="roundRect">
                <a:avLst/>
              </a:prstGeom>
              <a:blipFill>
                <a:blip r:embed="rId5"/>
                <a:stretch>
                  <a:fillRect b="-14103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6" name="Rectangle: Rounded Corners 85">
                <a:extLst>
                  <a:ext uri="{FF2B5EF4-FFF2-40B4-BE49-F238E27FC236}">
                    <a16:creationId xmlns:a16="http://schemas.microsoft.com/office/drawing/2014/main" id="{ADA32993-7F8A-4C0A-9DF4-7F663F8EF53E}"/>
                  </a:ext>
                </a:extLst>
              </p:cNvPr>
              <p:cNvSpPr/>
              <p:nvPr/>
            </p:nvSpPr>
            <p:spPr>
              <a:xfrm>
                <a:off x="906444" y="2971957"/>
                <a:ext cx="1631804" cy="442674"/>
              </a:xfrm>
              <a:prstGeom prst="roundRect">
                <a:avLst/>
              </a:prstGeom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000" dirty="0"/>
                  <a:t>7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5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35</a:t>
                </a:r>
              </a:p>
            </p:txBody>
          </p:sp>
        </mc:Choice>
        <mc:Fallback xmlns="">
          <p:sp>
            <p:nvSpPr>
              <p:cNvPr id="86" name="Rectangle: Rounded Corners 85">
                <a:extLst>
                  <a:ext uri="{FF2B5EF4-FFF2-40B4-BE49-F238E27FC236}">
                    <a16:creationId xmlns:a16="http://schemas.microsoft.com/office/drawing/2014/main" id="{ADA32993-7F8A-4C0A-9DF4-7F663F8EF53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6444" y="2971957"/>
                <a:ext cx="1631804" cy="442674"/>
              </a:xfrm>
              <a:prstGeom prst="roundRect">
                <a:avLst/>
              </a:prstGeom>
              <a:blipFill>
                <a:blip r:embed="rId6"/>
                <a:stretch>
                  <a:fillRect b="-14286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2" name="Rectangle: Rounded Corners 91">
                <a:extLst>
                  <a:ext uri="{FF2B5EF4-FFF2-40B4-BE49-F238E27FC236}">
                    <a16:creationId xmlns:a16="http://schemas.microsoft.com/office/drawing/2014/main" id="{F5BAC7AE-442C-4A67-93D0-88A4156066AE}"/>
                  </a:ext>
                </a:extLst>
              </p:cNvPr>
              <p:cNvSpPr/>
              <p:nvPr/>
            </p:nvSpPr>
            <p:spPr>
              <a:xfrm>
                <a:off x="2619631" y="932276"/>
                <a:ext cx="1631804" cy="442674"/>
              </a:xfrm>
              <a:prstGeom prst="roundRect">
                <a:avLst/>
              </a:prstGeom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000" dirty="0"/>
                  <a:t>7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6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42</a:t>
                </a:r>
              </a:p>
            </p:txBody>
          </p:sp>
        </mc:Choice>
        <mc:Fallback xmlns="">
          <p:sp>
            <p:nvSpPr>
              <p:cNvPr id="92" name="Rectangle: Rounded Corners 91">
                <a:extLst>
                  <a:ext uri="{FF2B5EF4-FFF2-40B4-BE49-F238E27FC236}">
                    <a16:creationId xmlns:a16="http://schemas.microsoft.com/office/drawing/2014/main" id="{F5BAC7AE-442C-4A67-93D0-88A4156066A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9631" y="932276"/>
                <a:ext cx="1631804" cy="442674"/>
              </a:xfrm>
              <a:prstGeom prst="roundRect">
                <a:avLst/>
              </a:prstGeom>
              <a:blipFill>
                <a:blip r:embed="rId7"/>
                <a:stretch>
                  <a:fillRect b="-12821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3" name="Rectangle: Rounded Corners 92">
                <a:extLst>
                  <a:ext uri="{FF2B5EF4-FFF2-40B4-BE49-F238E27FC236}">
                    <a16:creationId xmlns:a16="http://schemas.microsoft.com/office/drawing/2014/main" id="{3BC8117F-5C9E-4016-9E1C-1AC653BAB5BE}"/>
                  </a:ext>
                </a:extLst>
              </p:cNvPr>
              <p:cNvSpPr/>
              <p:nvPr/>
            </p:nvSpPr>
            <p:spPr>
              <a:xfrm>
                <a:off x="2619631" y="1440643"/>
                <a:ext cx="1631804" cy="442674"/>
              </a:xfrm>
              <a:prstGeom prst="roundRect">
                <a:avLst/>
              </a:prstGeom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000" dirty="0"/>
                  <a:t>7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7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49</a:t>
                </a:r>
              </a:p>
            </p:txBody>
          </p:sp>
        </mc:Choice>
        <mc:Fallback xmlns="">
          <p:sp>
            <p:nvSpPr>
              <p:cNvPr id="93" name="Rectangle: Rounded Corners 92">
                <a:extLst>
                  <a:ext uri="{FF2B5EF4-FFF2-40B4-BE49-F238E27FC236}">
                    <a16:creationId xmlns:a16="http://schemas.microsoft.com/office/drawing/2014/main" id="{3BC8117F-5C9E-4016-9E1C-1AC653BAB5B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9631" y="1440643"/>
                <a:ext cx="1631804" cy="442674"/>
              </a:xfrm>
              <a:prstGeom prst="roundRect">
                <a:avLst/>
              </a:prstGeom>
              <a:blipFill>
                <a:blip r:embed="rId8"/>
                <a:stretch>
                  <a:fillRect b="-14103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: Rounded Corners 93">
                <a:extLst>
                  <a:ext uri="{FF2B5EF4-FFF2-40B4-BE49-F238E27FC236}">
                    <a16:creationId xmlns:a16="http://schemas.microsoft.com/office/drawing/2014/main" id="{CDC83488-D32E-46ED-9159-EFB44ECE8D3A}"/>
                  </a:ext>
                </a:extLst>
              </p:cNvPr>
              <p:cNvSpPr/>
              <p:nvPr/>
            </p:nvSpPr>
            <p:spPr>
              <a:xfrm>
                <a:off x="2619631" y="1949010"/>
                <a:ext cx="1631804" cy="442674"/>
              </a:xfrm>
              <a:prstGeom prst="roundRect">
                <a:avLst/>
              </a:prstGeom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000" dirty="0"/>
                  <a:t>7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8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56</a:t>
                </a:r>
              </a:p>
            </p:txBody>
          </p:sp>
        </mc:Choice>
        <mc:Fallback xmlns="">
          <p:sp>
            <p:nvSpPr>
              <p:cNvPr id="94" name="Rectangle: Rounded Corners 93">
                <a:extLst>
                  <a:ext uri="{FF2B5EF4-FFF2-40B4-BE49-F238E27FC236}">
                    <a16:creationId xmlns:a16="http://schemas.microsoft.com/office/drawing/2014/main" id="{CDC83488-D32E-46ED-9159-EFB44ECE8D3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9631" y="1949010"/>
                <a:ext cx="1631804" cy="442674"/>
              </a:xfrm>
              <a:prstGeom prst="roundRect">
                <a:avLst/>
              </a:prstGeom>
              <a:blipFill>
                <a:blip r:embed="rId9"/>
                <a:stretch>
                  <a:fillRect b="-14286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5" name="Rectangle: Rounded Corners 94">
                <a:extLst>
                  <a:ext uri="{FF2B5EF4-FFF2-40B4-BE49-F238E27FC236}">
                    <a16:creationId xmlns:a16="http://schemas.microsoft.com/office/drawing/2014/main" id="{A7D67EB6-86C5-4905-8F0D-2573F7A4FB5B}"/>
                  </a:ext>
                </a:extLst>
              </p:cNvPr>
              <p:cNvSpPr/>
              <p:nvPr/>
            </p:nvSpPr>
            <p:spPr>
              <a:xfrm>
                <a:off x="2619631" y="2457377"/>
                <a:ext cx="1631804" cy="442674"/>
              </a:xfrm>
              <a:prstGeom prst="roundRect">
                <a:avLst/>
              </a:prstGeom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000" dirty="0"/>
                  <a:t>7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9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63</a:t>
                </a:r>
              </a:p>
            </p:txBody>
          </p:sp>
        </mc:Choice>
        <mc:Fallback xmlns="">
          <p:sp>
            <p:nvSpPr>
              <p:cNvPr id="95" name="Rectangle: Rounded Corners 94">
                <a:extLst>
                  <a:ext uri="{FF2B5EF4-FFF2-40B4-BE49-F238E27FC236}">
                    <a16:creationId xmlns:a16="http://schemas.microsoft.com/office/drawing/2014/main" id="{A7D67EB6-86C5-4905-8F0D-2573F7A4FB5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9631" y="2457377"/>
                <a:ext cx="1631804" cy="442674"/>
              </a:xfrm>
              <a:prstGeom prst="roundRect">
                <a:avLst/>
              </a:prstGeom>
              <a:blipFill>
                <a:blip r:embed="rId10"/>
                <a:stretch>
                  <a:fillRect b="-14103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6" name="Rectangle: Rounded Corners 95">
                <a:extLst>
                  <a:ext uri="{FF2B5EF4-FFF2-40B4-BE49-F238E27FC236}">
                    <a16:creationId xmlns:a16="http://schemas.microsoft.com/office/drawing/2014/main" id="{732D6633-49B7-433C-B4E7-69AB782E1B40}"/>
                  </a:ext>
                </a:extLst>
              </p:cNvPr>
              <p:cNvSpPr/>
              <p:nvPr/>
            </p:nvSpPr>
            <p:spPr>
              <a:xfrm>
                <a:off x="2619631" y="2965745"/>
                <a:ext cx="1631804" cy="442674"/>
              </a:xfrm>
              <a:prstGeom prst="roundRect">
                <a:avLst/>
              </a:prstGeom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000" dirty="0"/>
                  <a:t>7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10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70</a:t>
                </a:r>
              </a:p>
            </p:txBody>
          </p:sp>
        </mc:Choice>
        <mc:Fallback xmlns="">
          <p:sp>
            <p:nvSpPr>
              <p:cNvPr id="96" name="Rectangle: Rounded Corners 95">
                <a:extLst>
                  <a:ext uri="{FF2B5EF4-FFF2-40B4-BE49-F238E27FC236}">
                    <a16:creationId xmlns:a16="http://schemas.microsoft.com/office/drawing/2014/main" id="{732D6633-49B7-433C-B4E7-69AB782E1B4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9631" y="2965745"/>
                <a:ext cx="1631804" cy="442674"/>
              </a:xfrm>
              <a:prstGeom prst="roundRect">
                <a:avLst/>
              </a:prstGeom>
              <a:blipFill>
                <a:blip r:embed="rId11"/>
                <a:stretch>
                  <a:fillRect b="-14286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7" name="Rectangle 96">
                <a:extLst>
                  <a:ext uri="{FF2B5EF4-FFF2-40B4-BE49-F238E27FC236}">
                    <a16:creationId xmlns:a16="http://schemas.microsoft.com/office/drawing/2014/main" id="{632A0A05-BD2E-43FE-B3BC-824F5AAB555A}"/>
                  </a:ext>
                </a:extLst>
              </p:cNvPr>
              <p:cNvSpPr/>
              <p:nvPr/>
            </p:nvSpPr>
            <p:spPr>
              <a:xfrm>
                <a:off x="4592394" y="780834"/>
                <a:ext cx="3550495" cy="32470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/>
                  <a:t>How could you use these facts to calculate</a:t>
                </a:r>
              </a:p>
              <a:p>
                <a:endParaRPr lang="en-GB" sz="700" dirty="0"/>
              </a:p>
              <a:p>
                <a:pPr algn="ctr"/>
                <a:r>
                  <a:rPr lang="en-GB" sz="2800" dirty="0"/>
                  <a:t>7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12</a:t>
                </a:r>
              </a:p>
              <a:p>
                <a:pPr algn="ctr"/>
                <a:r>
                  <a:rPr lang="en-GB" sz="2800" dirty="0"/>
                  <a:t>7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14</a:t>
                </a:r>
              </a:p>
              <a:p>
                <a:pPr algn="ctr"/>
                <a:r>
                  <a:rPr lang="en-GB" sz="2800" dirty="0"/>
                  <a:t>7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16</a:t>
                </a:r>
              </a:p>
              <a:p>
                <a:pPr algn="ctr"/>
                <a:r>
                  <a:rPr lang="en-GB" sz="2800" dirty="0"/>
                  <a:t>7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18</a:t>
                </a:r>
              </a:p>
              <a:p>
                <a:endParaRPr lang="en-GB" sz="2800" dirty="0"/>
              </a:p>
            </p:txBody>
          </p:sp>
        </mc:Choice>
        <mc:Fallback xmlns="">
          <p:sp>
            <p:nvSpPr>
              <p:cNvPr id="97" name="Rectangle 96">
                <a:extLst>
                  <a:ext uri="{FF2B5EF4-FFF2-40B4-BE49-F238E27FC236}">
                    <a16:creationId xmlns:a16="http://schemas.microsoft.com/office/drawing/2014/main" id="{632A0A05-BD2E-43FE-B3BC-824F5AAB555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92394" y="780834"/>
                <a:ext cx="3550495" cy="3247043"/>
              </a:xfrm>
              <a:prstGeom prst="rect">
                <a:avLst/>
              </a:prstGeom>
              <a:blipFill>
                <a:blip r:embed="rId12"/>
                <a:stretch>
                  <a:fillRect l="-2401" t="-1689" r="-240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8" name="Picture 97">
            <a:extLst>
              <a:ext uri="{FF2B5EF4-FFF2-40B4-BE49-F238E27FC236}">
                <a16:creationId xmlns:a16="http://schemas.microsoft.com/office/drawing/2014/main" id="{9FCFEB2D-032D-4071-BA4B-2F9507C465B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324655" y="3654354"/>
            <a:ext cx="747045" cy="747045"/>
          </a:xfrm>
          <a:prstGeom prst="rect">
            <a:avLst/>
          </a:prstGeom>
        </p:spPr>
      </p:pic>
      <p:sp>
        <p:nvSpPr>
          <p:cNvPr id="99" name="TextBox 98">
            <a:extLst>
              <a:ext uri="{FF2B5EF4-FFF2-40B4-BE49-F238E27FC236}">
                <a16:creationId xmlns:a16="http://schemas.microsoft.com/office/drawing/2014/main" id="{5C9F0247-E978-43A2-8BB3-3693BFE1ABC3}"/>
              </a:ext>
            </a:extLst>
          </p:cNvPr>
          <p:cNvSpPr txBox="1"/>
          <p:nvPr/>
        </p:nvSpPr>
        <p:spPr>
          <a:xfrm>
            <a:off x="5627499" y="379704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0" name="Oval 69">
                <a:extLst>
                  <a:ext uri="{FF2B5EF4-FFF2-40B4-BE49-F238E27FC236}">
                    <a16:creationId xmlns:a16="http://schemas.microsoft.com/office/drawing/2014/main" id="{3A8C1678-1858-489D-B257-AB4A247EE7AB}"/>
                  </a:ext>
                </a:extLst>
              </p:cNvPr>
              <p:cNvSpPr/>
              <p:nvPr/>
            </p:nvSpPr>
            <p:spPr>
              <a:xfrm>
                <a:off x="3528267" y="4702645"/>
                <a:ext cx="1621169" cy="735747"/>
              </a:xfrm>
              <a:prstGeom prst="ellipse">
                <a:avLst/>
              </a:prstGeom>
              <a:ln w="28575">
                <a:solidFill>
                  <a:schemeClr val="accent6"/>
                </a:solidFill>
              </a:ln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2800" dirty="0"/>
                  <a:t>7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12</a:t>
                </a:r>
              </a:p>
            </p:txBody>
          </p:sp>
        </mc:Choice>
        <mc:Fallback xmlns="">
          <p:sp>
            <p:nvSpPr>
              <p:cNvPr id="70" name="Oval 69">
                <a:extLst>
                  <a:ext uri="{FF2B5EF4-FFF2-40B4-BE49-F238E27FC236}">
                    <a16:creationId xmlns:a16="http://schemas.microsoft.com/office/drawing/2014/main" id="{3A8C1678-1858-489D-B257-AB4A247EE7A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28267" y="4702645"/>
                <a:ext cx="1621169" cy="735747"/>
              </a:xfrm>
              <a:prstGeom prst="ellipse">
                <a:avLst/>
              </a:prstGeom>
              <a:blipFill>
                <a:blip r:embed="rId14"/>
                <a:stretch>
                  <a:fillRect b="-6349"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2" name="Rectangle: Rounded Corners 101">
                <a:extLst>
                  <a:ext uri="{FF2B5EF4-FFF2-40B4-BE49-F238E27FC236}">
                    <a16:creationId xmlns:a16="http://schemas.microsoft.com/office/drawing/2014/main" id="{E25D2161-ECD0-407E-B24B-887AEEA6FB88}"/>
                  </a:ext>
                </a:extLst>
              </p:cNvPr>
              <p:cNvSpPr/>
              <p:nvPr/>
            </p:nvSpPr>
            <p:spPr>
              <a:xfrm>
                <a:off x="906444" y="1446855"/>
                <a:ext cx="1631804" cy="442674"/>
              </a:xfrm>
              <a:prstGeom prst="roundRect">
                <a:avLst/>
              </a:prstGeom>
              <a:noFill/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000" dirty="0"/>
                  <a:t>7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2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14</a:t>
                </a:r>
              </a:p>
            </p:txBody>
          </p:sp>
        </mc:Choice>
        <mc:Fallback xmlns="">
          <p:sp>
            <p:nvSpPr>
              <p:cNvPr id="102" name="Rectangle: Rounded Corners 101">
                <a:extLst>
                  <a:ext uri="{FF2B5EF4-FFF2-40B4-BE49-F238E27FC236}">
                    <a16:creationId xmlns:a16="http://schemas.microsoft.com/office/drawing/2014/main" id="{E25D2161-ECD0-407E-B24B-887AEEA6FB8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6444" y="1446855"/>
                <a:ext cx="1631804" cy="442674"/>
              </a:xfrm>
              <a:prstGeom prst="roundRect">
                <a:avLst/>
              </a:prstGeom>
              <a:blipFill>
                <a:blip r:embed="rId3"/>
                <a:stretch>
                  <a:fillRect b="-14103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3" name="Rectangle: Rounded Corners 102">
                <a:extLst>
                  <a:ext uri="{FF2B5EF4-FFF2-40B4-BE49-F238E27FC236}">
                    <a16:creationId xmlns:a16="http://schemas.microsoft.com/office/drawing/2014/main" id="{9FEFE1CA-BDF0-46ED-8187-C955322E8112}"/>
                  </a:ext>
                </a:extLst>
              </p:cNvPr>
              <p:cNvSpPr/>
              <p:nvPr/>
            </p:nvSpPr>
            <p:spPr>
              <a:xfrm>
                <a:off x="2619631" y="2965745"/>
                <a:ext cx="1631804" cy="442674"/>
              </a:xfrm>
              <a:prstGeom prst="roundRect">
                <a:avLst/>
              </a:prstGeom>
              <a:noFill/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000" dirty="0"/>
                  <a:t>7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10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70</a:t>
                </a:r>
              </a:p>
            </p:txBody>
          </p:sp>
        </mc:Choice>
        <mc:Fallback xmlns="">
          <p:sp>
            <p:nvSpPr>
              <p:cNvPr id="103" name="Rectangle: Rounded Corners 102">
                <a:extLst>
                  <a:ext uri="{FF2B5EF4-FFF2-40B4-BE49-F238E27FC236}">
                    <a16:creationId xmlns:a16="http://schemas.microsoft.com/office/drawing/2014/main" id="{9FEFE1CA-BDF0-46ED-8187-C955322E811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9631" y="2965745"/>
                <a:ext cx="1631804" cy="442674"/>
              </a:xfrm>
              <a:prstGeom prst="roundRect">
                <a:avLst/>
              </a:prstGeom>
              <a:blipFill>
                <a:blip r:embed="rId11"/>
                <a:stretch>
                  <a:fillRect b="-14286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4" name="Rectangle: Rounded Corners 103">
                <a:extLst>
                  <a:ext uri="{FF2B5EF4-FFF2-40B4-BE49-F238E27FC236}">
                    <a16:creationId xmlns:a16="http://schemas.microsoft.com/office/drawing/2014/main" id="{9105ABB9-5687-4162-83CC-144651C1A1C9}"/>
                  </a:ext>
                </a:extLst>
              </p:cNvPr>
              <p:cNvSpPr/>
              <p:nvPr/>
            </p:nvSpPr>
            <p:spPr>
              <a:xfrm>
                <a:off x="906444" y="1955222"/>
                <a:ext cx="1631804" cy="442674"/>
              </a:xfrm>
              <a:prstGeom prst="roundRect">
                <a:avLst/>
              </a:prstGeom>
              <a:noFill/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000" dirty="0"/>
                  <a:t>7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3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21</a:t>
                </a:r>
              </a:p>
            </p:txBody>
          </p:sp>
        </mc:Choice>
        <mc:Fallback xmlns="">
          <p:sp>
            <p:nvSpPr>
              <p:cNvPr id="104" name="Rectangle: Rounded Corners 103">
                <a:extLst>
                  <a:ext uri="{FF2B5EF4-FFF2-40B4-BE49-F238E27FC236}">
                    <a16:creationId xmlns:a16="http://schemas.microsoft.com/office/drawing/2014/main" id="{9105ABB9-5687-4162-83CC-144651C1A1C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6444" y="1955222"/>
                <a:ext cx="1631804" cy="442674"/>
              </a:xfrm>
              <a:prstGeom prst="roundRect">
                <a:avLst/>
              </a:prstGeom>
              <a:blipFill>
                <a:blip r:embed="rId4"/>
                <a:stretch>
                  <a:fillRect b="-14286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5" name="Rectangle: Rounded Corners 104">
                <a:extLst>
                  <a:ext uri="{FF2B5EF4-FFF2-40B4-BE49-F238E27FC236}">
                    <a16:creationId xmlns:a16="http://schemas.microsoft.com/office/drawing/2014/main" id="{9B4B4620-7D2C-4E82-A0F6-0E8B164B35CB}"/>
                  </a:ext>
                </a:extLst>
              </p:cNvPr>
              <p:cNvSpPr/>
              <p:nvPr/>
            </p:nvSpPr>
            <p:spPr>
              <a:xfrm>
                <a:off x="2619631" y="932276"/>
                <a:ext cx="1631804" cy="442674"/>
              </a:xfrm>
              <a:prstGeom prst="roundRect">
                <a:avLst/>
              </a:prstGeom>
              <a:noFill/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000" dirty="0"/>
                  <a:t>7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6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42</a:t>
                </a:r>
              </a:p>
            </p:txBody>
          </p:sp>
        </mc:Choice>
        <mc:Fallback xmlns="">
          <p:sp>
            <p:nvSpPr>
              <p:cNvPr id="105" name="Rectangle: Rounded Corners 104">
                <a:extLst>
                  <a:ext uri="{FF2B5EF4-FFF2-40B4-BE49-F238E27FC236}">
                    <a16:creationId xmlns:a16="http://schemas.microsoft.com/office/drawing/2014/main" id="{9B4B4620-7D2C-4E82-A0F6-0E8B164B35C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9631" y="932276"/>
                <a:ext cx="1631804" cy="442674"/>
              </a:xfrm>
              <a:prstGeom prst="roundRect">
                <a:avLst/>
              </a:prstGeom>
              <a:blipFill>
                <a:blip r:embed="rId7"/>
                <a:stretch>
                  <a:fillRect b="-12821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6" name="Rectangle 105">
                <a:extLst>
                  <a:ext uri="{FF2B5EF4-FFF2-40B4-BE49-F238E27FC236}">
                    <a16:creationId xmlns:a16="http://schemas.microsoft.com/office/drawing/2014/main" id="{3E3FF581-9CD2-41E2-B7B8-E1EF13E8300B}"/>
                  </a:ext>
                </a:extLst>
              </p:cNvPr>
              <p:cNvSpPr/>
              <p:nvPr/>
            </p:nvSpPr>
            <p:spPr>
              <a:xfrm>
                <a:off x="2503912" y="3870188"/>
                <a:ext cx="53412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06" name="Rectangle 105">
                <a:extLst>
                  <a:ext uri="{FF2B5EF4-FFF2-40B4-BE49-F238E27FC236}">
                    <a16:creationId xmlns:a16="http://schemas.microsoft.com/office/drawing/2014/main" id="{3E3FF581-9CD2-41E2-B7B8-E1EF13E8300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3912" y="3870188"/>
                <a:ext cx="534121" cy="523220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7" name="Rectangle 106">
                <a:extLst>
                  <a:ext uri="{FF2B5EF4-FFF2-40B4-BE49-F238E27FC236}">
                    <a16:creationId xmlns:a16="http://schemas.microsoft.com/office/drawing/2014/main" id="{2DD31E86-EF1C-4C63-9628-0570F720692F}"/>
                  </a:ext>
                </a:extLst>
              </p:cNvPr>
              <p:cNvSpPr/>
              <p:nvPr/>
            </p:nvSpPr>
            <p:spPr>
              <a:xfrm>
                <a:off x="7449031" y="4808908"/>
                <a:ext cx="705642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</a:t>
                </a:r>
              </a:p>
            </p:txBody>
          </p:sp>
        </mc:Choice>
        <mc:Fallback xmlns="">
          <p:sp>
            <p:nvSpPr>
              <p:cNvPr id="107" name="Rectangle 106">
                <a:extLst>
                  <a:ext uri="{FF2B5EF4-FFF2-40B4-BE49-F238E27FC236}">
                    <a16:creationId xmlns:a16="http://schemas.microsoft.com/office/drawing/2014/main" id="{2DD31E86-EF1C-4C63-9628-0570F720692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49031" y="4808908"/>
                <a:ext cx="705642" cy="523220"/>
              </a:xfrm>
              <a:prstGeom prst="rect">
                <a:avLst/>
              </a:prstGeom>
              <a:blipFill>
                <a:blip r:embed="rId16"/>
                <a:stretch>
                  <a:fillRect t="-11628" r="-1551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8" name="Rectangle 107">
                <a:extLst>
                  <a:ext uri="{FF2B5EF4-FFF2-40B4-BE49-F238E27FC236}">
                    <a16:creationId xmlns:a16="http://schemas.microsoft.com/office/drawing/2014/main" id="{B847044F-71DF-45CE-A452-46DE353F289E}"/>
                  </a:ext>
                </a:extLst>
              </p:cNvPr>
              <p:cNvSpPr/>
              <p:nvPr/>
            </p:nvSpPr>
            <p:spPr>
              <a:xfrm>
                <a:off x="2503912" y="5387921"/>
                <a:ext cx="705642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 xmlns="">
          <p:sp>
            <p:nvSpPr>
              <p:cNvPr id="108" name="Rectangle 107">
                <a:extLst>
                  <a:ext uri="{FF2B5EF4-FFF2-40B4-BE49-F238E27FC236}">
                    <a16:creationId xmlns:a16="http://schemas.microsoft.com/office/drawing/2014/main" id="{B847044F-71DF-45CE-A452-46DE353F289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3912" y="5387921"/>
                <a:ext cx="705642" cy="523220"/>
              </a:xfrm>
              <a:prstGeom prst="rect">
                <a:avLst/>
              </a:prstGeom>
              <a:blipFill>
                <a:blip r:embed="rId17"/>
                <a:stretch>
                  <a:fillRect t="-11628" r="-1551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0" name="Straight Connector 109">
            <a:extLst>
              <a:ext uri="{FF2B5EF4-FFF2-40B4-BE49-F238E27FC236}">
                <a16:creationId xmlns:a16="http://schemas.microsoft.com/office/drawing/2014/main" id="{AA9E924E-B9B1-4659-AF7F-DC7CB0E72014}"/>
              </a:ext>
            </a:extLst>
          </p:cNvPr>
          <p:cNvCxnSpPr>
            <a:cxnSpLocks/>
          </p:cNvCxnSpPr>
          <p:nvPr/>
        </p:nvCxnSpPr>
        <p:spPr>
          <a:xfrm flipH="1" flipV="1">
            <a:off x="3217437" y="4529685"/>
            <a:ext cx="424398" cy="341258"/>
          </a:xfrm>
          <a:prstGeom prst="line">
            <a:avLst/>
          </a:prstGeom>
          <a:ln w="28575">
            <a:solidFill>
              <a:schemeClr val="accent6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Connector 110">
            <a:extLst>
              <a:ext uri="{FF2B5EF4-FFF2-40B4-BE49-F238E27FC236}">
                <a16:creationId xmlns:a16="http://schemas.microsoft.com/office/drawing/2014/main" id="{44140D79-9A2D-4849-B57F-C7225B915F74}"/>
              </a:ext>
            </a:extLst>
          </p:cNvPr>
          <p:cNvCxnSpPr>
            <a:cxnSpLocks/>
          </p:cNvCxnSpPr>
          <p:nvPr/>
        </p:nvCxnSpPr>
        <p:spPr>
          <a:xfrm>
            <a:off x="5149437" y="5048888"/>
            <a:ext cx="565563" cy="0"/>
          </a:xfrm>
          <a:prstGeom prst="line">
            <a:avLst/>
          </a:prstGeom>
          <a:ln w="28575">
            <a:solidFill>
              <a:schemeClr val="accent6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id="{8FF242CF-9F3A-45FB-9B2D-1B4C924BEE1A}"/>
              </a:ext>
            </a:extLst>
          </p:cNvPr>
          <p:cNvCxnSpPr>
            <a:cxnSpLocks/>
          </p:cNvCxnSpPr>
          <p:nvPr/>
        </p:nvCxnSpPr>
        <p:spPr>
          <a:xfrm flipH="1">
            <a:off x="3209554" y="5292713"/>
            <a:ext cx="476318" cy="209453"/>
          </a:xfrm>
          <a:prstGeom prst="line">
            <a:avLst/>
          </a:prstGeom>
          <a:ln w="28575">
            <a:solidFill>
              <a:schemeClr val="accent6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: Rounded Corners 25">
                <a:extLst>
                  <a:ext uri="{FF2B5EF4-FFF2-40B4-BE49-F238E27FC236}">
                    <a16:creationId xmlns:a16="http://schemas.microsoft.com/office/drawing/2014/main" id="{424A43A0-B8AC-4452-B3BB-62A5575F6CB2}"/>
                  </a:ext>
                </a:extLst>
              </p:cNvPr>
              <p:cNvSpPr/>
              <p:nvPr/>
            </p:nvSpPr>
            <p:spPr>
              <a:xfrm>
                <a:off x="906444" y="2463589"/>
                <a:ext cx="1631804" cy="442674"/>
              </a:xfrm>
              <a:prstGeom prst="roundRect">
                <a:avLst/>
              </a:prstGeom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000" dirty="0"/>
                  <a:t>7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4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28</a:t>
                </a:r>
              </a:p>
            </p:txBody>
          </p:sp>
        </mc:Choice>
        <mc:Fallback xmlns="">
          <p:sp>
            <p:nvSpPr>
              <p:cNvPr id="26" name="Rectangle: Rounded Corners 25">
                <a:extLst>
                  <a:ext uri="{FF2B5EF4-FFF2-40B4-BE49-F238E27FC236}">
                    <a16:creationId xmlns:a16="http://schemas.microsoft.com/office/drawing/2014/main" id="{424A43A0-B8AC-4452-B3BB-62A5575F6CB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6444" y="2463589"/>
                <a:ext cx="1631804" cy="442674"/>
              </a:xfrm>
              <a:prstGeom prst="roundRect">
                <a:avLst/>
              </a:prstGeom>
              <a:blipFill>
                <a:blip r:embed="rId5"/>
                <a:stretch>
                  <a:fillRect b="-14103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0424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33333E-6 L -0.18697 0.13889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58" y="6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4.44444E-6 L 0.22916 0.36041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58" y="18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4.44444E-6 L 0.34671 0.57453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26" y="287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4.81481E-6 L -0.00226 0.425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" y="2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/>
      <p:bldP spid="70" grpId="0" animBg="1"/>
      <p:bldP spid="102" grpId="0" animBg="1"/>
      <p:bldP spid="102" grpId="1" animBg="1"/>
      <p:bldP spid="103" grpId="0" animBg="1"/>
      <p:bldP spid="103" grpId="1" animBg="1"/>
      <p:bldP spid="105" grpId="0" animBg="1"/>
      <p:bldP spid="105" grpId="1" animBg="1"/>
      <p:bldP spid="106" grpId="0"/>
      <p:bldP spid="107" grpId="0"/>
      <p:bldP spid="108" grpId="0"/>
      <p:bldP spid="26" grpId="0" animBg="1"/>
      <p:bldP spid="26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7A0807F-6574-4BD3-8762-6B91430CA3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2837" y="4012864"/>
            <a:ext cx="4841047" cy="1494445"/>
          </a:xfrm>
          <a:prstGeom prst="rect">
            <a:avLst/>
          </a:prstGeom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87567BB-8E7E-47F6-B9F1-C8B505356E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837" y="765505"/>
            <a:ext cx="4809250" cy="1061214"/>
          </a:xfrm>
          <a:prstGeom prst="rect">
            <a:avLst/>
          </a:prstGeom>
          <a:ln>
            <a:noFill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763B9EF-8C98-44B4-9A32-EB93471B86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07436" y="2478556"/>
            <a:ext cx="4837072" cy="1450725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49681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Rectangle 61">
            <a:extLst>
              <a:ext uri="{FF2B5EF4-FFF2-40B4-BE49-F238E27FC236}">
                <a16:creationId xmlns:a16="http://schemas.microsoft.com/office/drawing/2014/main" id="{3C88A2B6-4364-4DD5-83D8-BB572B94DACB}"/>
              </a:ext>
            </a:extLst>
          </p:cNvPr>
          <p:cNvSpPr/>
          <p:nvPr/>
        </p:nvSpPr>
        <p:spPr>
          <a:xfrm>
            <a:off x="667511" y="349822"/>
            <a:ext cx="752551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When a group of children are put into teams of 6 there are equal groups.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D75B6A9-9D2B-4EBD-9E28-BFB589E68305}"/>
              </a:ext>
            </a:extLst>
          </p:cNvPr>
          <p:cNvSpPr/>
          <p:nvPr/>
        </p:nvSpPr>
        <p:spPr>
          <a:xfrm>
            <a:off x="667511" y="1529929"/>
            <a:ext cx="75255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When the same group of children are put into teams of 7, there is one child not in a team.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2FE6DB84-B8C6-496F-8686-9BA0BD531997}"/>
              </a:ext>
            </a:extLst>
          </p:cNvPr>
          <p:cNvSpPr/>
          <p:nvPr/>
        </p:nvSpPr>
        <p:spPr>
          <a:xfrm>
            <a:off x="667511" y="2710036"/>
            <a:ext cx="61887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There are less than 100 children.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02ACE2EF-B2BC-4504-BC25-9D95AC243BFB}"/>
              </a:ext>
            </a:extLst>
          </p:cNvPr>
          <p:cNvSpPr/>
          <p:nvPr/>
        </p:nvSpPr>
        <p:spPr>
          <a:xfrm>
            <a:off x="667511" y="3459256"/>
            <a:ext cx="61887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How many children could there be?</a:t>
            </a:r>
          </a:p>
        </p:txBody>
      </p:sp>
      <p:pic>
        <p:nvPicPr>
          <p:cNvPr id="90" name="Picture 89">
            <a:extLst>
              <a:ext uri="{FF2B5EF4-FFF2-40B4-BE49-F238E27FC236}">
                <a16:creationId xmlns:a16="http://schemas.microsoft.com/office/drawing/2014/main" id="{7C4C7B8C-2B03-410E-8CF6-8CB945EF19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87402" y="1827119"/>
            <a:ext cx="1062038" cy="1309688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77ECD27C-C3AF-40B4-9B99-F0A4B65976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5979" y="3797043"/>
            <a:ext cx="747045" cy="747045"/>
          </a:xfrm>
          <a:prstGeom prst="rect">
            <a:avLst/>
          </a:prstGeom>
        </p:spPr>
      </p:pic>
      <p:sp>
        <p:nvSpPr>
          <p:cNvPr id="92" name="TextBox 91">
            <a:extLst>
              <a:ext uri="{FF2B5EF4-FFF2-40B4-BE49-F238E27FC236}">
                <a16:creationId xmlns:a16="http://schemas.microsoft.com/office/drawing/2014/main" id="{9F7D287A-DF42-40AE-8483-B56D8B8B892E}"/>
              </a:ext>
            </a:extLst>
          </p:cNvPr>
          <p:cNvSpPr txBox="1"/>
          <p:nvPr/>
        </p:nvSpPr>
        <p:spPr>
          <a:xfrm>
            <a:off x="5748823" y="393973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3840126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3" grpId="0"/>
      <p:bldP spid="64" grpId="0"/>
      <p:bldP spid="9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Rectangle 61">
            <a:extLst>
              <a:ext uri="{FF2B5EF4-FFF2-40B4-BE49-F238E27FC236}">
                <a16:creationId xmlns:a16="http://schemas.microsoft.com/office/drawing/2014/main" id="{3C88A2B6-4364-4DD5-83D8-BB572B94DACB}"/>
              </a:ext>
            </a:extLst>
          </p:cNvPr>
          <p:cNvSpPr/>
          <p:nvPr/>
        </p:nvSpPr>
        <p:spPr>
          <a:xfrm>
            <a:off x="667511" y="349822"/>
            <a:ext cx="752551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When a group of children are put into teams of 6 there are equal groups.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D75B6A9-9D2B-4EBD-9E28-BFB589E68305}"/>
              </a:ext>
            </a:extLst>
          </p:cNvPr>
          <p:cNvSpPr/>
          <p:nvPr/>
        </p:nvSpPr>
        <p:spPr>
          <a:xfrm>
            <a:off x="667512" y="334776"/>
            <a:ext cx="75255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When the same group of children are put into teams of 7, there is one child not in a team.</a:t>
            </a:r>
          </a:p>
        </p:txBody>
      </p:sp>
      <p:pic>
        <p:nvPicPr>
          <p:cNvPr id="90" name="Picture 89">
            <a:extLst>
              <a:ext uri="{FF2B5EF4-FFF2-40B4-BE49-F238E27FC236}">
                <a16:creationId xmlns:a16="http://schemas.microsoft.com/office/drawing/2014/main" id="{7C4C7B8C-2B03-410E-8CF6-8CB945EF19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87403" y="631966"/>
            <a:ext cx="1062038" cy="1309688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B9BB2FC-6A2B-41E8-915F-E4CFEC8DCACB}"/>
              </a:ext>
            </a:extLst>
          </p:cNvPr>
          <p:cNvSpPr/>
          <p:nvPr/>
        </p:nvSpPr>
        <p:spPr>
          <a:xfrm>
            <a:off x="1860492" y="1168244"/>
            <a:ext cx="106203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/>
              <a:t>6</a:t>
            </a:r>
          </a:p>
          <a:p>
            <a:r>
              <a:rPr lang="en-GB" sz="2000" dirty="0"/>
              <a:t>12</a:t>
            </a:r>
          </a:p>
          <a:p>
            <a:r>
              <a:rPr lang="en-GB" sz="2000" dirty="0"/>
              <a:t>18</a:t>
            </a:r>
          </a:p>
          <a:p>
            <a:r>
              <a:rPr lang="en-GB" sz="2000" dirty="0"/>
              <a:t>24</a:t>
            </a:r>
          </a:p>
          <a:p>
            <a:r>
              <a:rPr lang="en-GB" sz="2000" dirty="0"/>
              <a:t>30</a:t>
            </a:r>
          </a:p>
          <a:p>
            <a:r>
              <a:rPr lang="en-GB" sz="2000" dirty="0"/>
              <a:t>36</a:t>
            </a:r>
          </a:p>
          <a:p>
            <a:r>
              <a:rPr lang="en-GB" sz="2000" dirty="0"/>
              <a:t>42</a:t>
            </a:r>
          </a:p>
          <a:p>
            <a:r>
              <a:rPr lang="en-GB" sz="2000" dirty="0"/>
              <a:t>48</a:t>
            </a:r>
          </a:p>
          <a:p>
            <a:r>
              <a:rPr lang="en-GB" sz="2000" dirty="0"/>
              <a:t>54</a:t>
            </a:r>
          </a:p>
          <a:p>
            <a:r>
              <a:rPr lang="en-GB" sz="2000" dirty="0"/>
              <a:t>60</a:t>
            </a:r>
          </a:p>
          <a:p>
            <a:r>
              <a:rPr lang="en-GB" sz="2000" dirty="0"/>
              <a:t>66</a:t>
            </a:r>
          </a:p>
          <a:p>
            <a:r>
              <a:rPr lang="en-GB" sz="2000" dirty="0"/>
              <a:t>72</a:t>
            </a:r>
          </a:p>
          <a:p>
            <a:r>
              <a:rPr lang="en-GB" sz="2000" dirty="0"/>
              <a:t>78</a:t>
            </a:r>
          </a:p>
          <a:p>
            <a:r>
              <a:rPr lang="en-GB" sz="2000" dirty="0"/>
              <a:t>84</a:t>
            </a:r>
          </a:p>
          <a:p>
            <a:r>
              <a:rPr lang="en-GB" sz="2000" dirty="0"/>
              <a:t>90</a:t>
            </a:r>
          </a:p>
          <a:p>
            <a:r>
              <a:rPr lang="en-GB" sz="2000" dirty="0"/>
              <a:t>96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2FC5509-CC9A-46F6-AC50-46B0B134FFB7}"/>
              </a:ext>
            </a:extLst>
          </p:cNvPr>
          <p:cNvSpPr/>
          <p:nvPr/>
        </p:nvSpPr>
        <p:spPr>
          <a:xfrm>
            <a:off x="3584491" y="1195906"/>
            <a:ext cx="10620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/>
              <a:t>7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638D4AB-2E37-42CF-B00D-4FDB09C03233}"/>
              </a:ext>
            </a:extLst>
          </p:cNvPr>
          <p:cNvSpPr/>
          <p:nvPr/>
        </p:nvSpPr>
        <p:spPr>
          <a:xfrm>
            <a:off x="4495739" y="1195906"/>
            <a:ext cx="10620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8</a:t>
            </a: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A45FE368-2A19-4CDE-B9F3-F7C095F4F013}"/>
              </a:ext>
            </a:extLst>
          </p:cNvPr>
          <p:cNvCxnSpPr>
            <a:cxnSpLocks/>
          </p:cNvCxnSpPr>
          <p:nvPr/>
        </p:nvCxnSpPr>
        <p:spPr>
          <a:xfrm>
            <a:off x="3981691" y="1395961"/>
            <a:ext cx="514048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93E4814A-6C5B-459D-AC34-2A4596F79F6D}"/>
              </a:ext>
            </a:extLst>
          </p:cNvPr>
          <p:cNvSpPr/>
          <p:nvPr/>
        </p:nvSpPr>
        <p:spPr>
          <a:xfrm>
            <a:off x="3584491" y="1495988"/>
            <a:ext cx="1062038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/>
              <a:t>14</a:t>
            </a:r>
          </a:p>
          <a:p>
            <a:r>
              <a:rPr lang="en-GB" sz="2000" dirty="0"/>
              <a:t>21</a:t>
            </a:r>
          </a:p>
          <a:p>
            <a:r>
              <a:rPr lang="en-GB" sz="2000" dirty="0"/>
              <a:t>28</a:t>
            </a:r>
          </a:p>
          <a:p>
            <a:r>
              <a:rPr lang="en-GB" sz="2000" dirty="0"/>
              <a:t>35</a:t>
            </a:r>
          </a:p>
          <a:p>
            <a:r>
              <a:rPr lang="en-GB" sz="2000" dirty="0"/>
              <a:t>42</a:t>
            </a:r>
          </a:p>
          <a:p>
            <a:r>
              <a:rPr lang="en-GB" sz="2000" dirty="0"/>
              <a:t>49</a:t>
            </a:r>
          </a:p>
          <a:p>
            <a:r>
              <a:rPr lang="en-GB" sz="2000" dirty="0"/>
              <a:t>56</a:t>
            </a:r>
          </a:p>
          <a:p>
            <a:r>
              <a:rPr lang="en-GB" sz="2000" dirty="0"/>
              <a:t>63</a:t>
            </a:r>
          </a:p>
          <a:p>
            <a:r>
              <a:rPr lang="en-GB" sz="2000" dirty="0"/>
              <a:t>70</a:t>
            </a:r>
          </a:p>
          <a:p>
            <a:r>
              <a:rPr lang="en-GB" sz="2000" dirty="0"/>
              <a:t>77</a:t>
            </a:r>
          </a:p>
          <a:p>
            <a:r>
              <a:rPr lang="en-GB" sz="2000" dirty="0"/>
              <a:t>84</a:t>
            </a:r>
          </a:p>
          <a:p>
            <a:r>
              <a:rPr lang="en-GB" sz="2000" dirty="0"/>
              <a:t>91</a:t>
            </a:r>
          </a:p>
          <a:p>
            <a:r>
              <a:rPr lang="en-GB" sz="2000" dirty="0"/>
              <a:t>98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DE65B69-0846-4E8E-A36C-29FB6B78D457}"/>
              </a:ext>
            </a:extLst>
          </p:cNvPr>
          <p:cNvSpPr/>
          <p:nvPr/>
        </p:nvSpPr>
        <p:spPr>
          <a:xfrm>
            <a:off x="4495739" y="1495988"/>
            <a:ext cx="10620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15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750D68A-49B4-4E26-B6FE-FE025AE3C92C}"/>
              </a:ext>
            </a:extLst>
          </p:cNvPr>
          <p:cNvSpPr/>
          <p:nvPr/>
        </p:nvSpPr>
        <p:spPr>
          <a:xfrm>
            <a:off x="4495739" y="1796069"/>
            <a:ext cx="10620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22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B5737AC-897D-43A4-8436-FFA5A262BFFB}"/>
              </a:ext>
            </a:extLst>
          </p:cNvPr>
          <p:cNvSpPr/>
          <p:nvPr/>
        </p:nvSpPr>
        <p:spPr>
          <a:xfrm>
            <a:off x="4495739" y="2107930"/>
            <a:ext cx="10620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29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8094D97-64B6-4265-A6DC-666726C9906C}"/>
              </a:ext>
            </a:extLst>
          </p:cNvPr>
          <p:cNvSpPr/>
          <p:nvPr/>
        </p:nvSpPr>
        <p:spPr>
          <a:xfrm>
            <a:off x="4495739" y="2408011"/>
            <a:ext cx="10620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36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9F28CA11-1F4F-45B1-A729-27F724D1B67E}"/>
              </a:ext>
            </a:extLst>
          </p:cNvPr>
          <p:cNvSpPr/>
          <p:nvPr/>
        </p:nvSpPr>
        <p:spPr>
          <a:xfrm>
            <a:off x="4495739" y="3015676"/>
            <a:ext cx="10620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50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C1B2395-DF8E-4D76-B284-E5EF8BCD2E52}"/>
              </a:ext>
            </a:extLst>
          </p:cNvPr>
          <p:cNvSpPr/>
          <p:nvPr/>
        </p:nvSpPr>
        <p:spPr>
          <a:xfrm>
            <a:off x="4495739" y="3623341"/>
            <a:ext cx="10620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64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92D253A6-7DE1-465E-A1A5-EF6FB7AAA357}"/>
              </a:ext>
            </a:extLst>
          </p:cNvPr>
          <p:cNvSpPr/>
          <p:nvPr/>
        </p:nvSpPr>
        <p:spPr>
          <a:xfrm>
            <a:off x="4495739" y="4231006"/>
            <a:ext cx="10620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78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B736A19-0F3C-4217-8566-3BC5C45412B0}"/>
              </a:ext>
            </a:extLst>
          </p:cNvPr>
          <p:cNvSpPr/>
          <p:nvPr/>
        </p:nvSpPr>
        <p:spPr>
          <a:xfrm>
            <a:off x="4495739" y="4838671"/>
            <a:ext cx="10620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92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6D360C0-1FA3-465F-8D86-063C9D526115}"/>
              </a:ext>
            </a:extLst>
          </p:cNvPr>
          <p:cNvSpPr txBox="1"/>
          <p:nvPr/>
        </p:nvSpPr>
        <p:spPr>
          <a:xfrm>
            <a:off x="5181600" y="2294638"/>
            <a:ext cx="3011422" cy="715089"/>
          </a:xfrm>
          <a:prstGeom prst="roundRect">
            <a:avLst/>
          </a:prstGeom>
          <a:noFill/>
          <a:ln w="381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Cannot be an odd number as all multiples of 6 are even</a:t>
            </a:r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5E01A953-0EB2-4946-9D99-31CA54A2DE5F}"/>
              </a:ext>
            </a:extLst>
          </p:cNvPr>
          <p:cNvCxnSpPr>
            <a:cxnSpLocks/>
          </p:cNvCxnSpPr>
          <p:nvPr/>
        </p:nvCxnSpPr>
        <p:spPr>
          <a:xfrm>
            <a:off x="3981691" y="2600647"/>
            <a:ext cx="514048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A6A19C12-E8D0-4184-9949-AB3211CC8DF0}"/>
              </a:ext>
            </a:extLst>
          </p:cNvPr>
          <p:cNvCxnSpPr>
            <a:cxnSpLocks/>
          </p:cNvCxnSpPr>
          <p:nvPr/>
        </p:nvCxnSpPr>
        <p:spPr>
          <a:xfrm>
            <a:off x="3981691" y="3224761"/>
            <a:ext cx="514048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663402A3-71D4-4839-A073-020958C46425}"/>
              </a:ext>
            </a:extLst>
          </p:cNvPr>
          <p:cNvCxnSpPr>
            <a:cxnSpLocks/>
          </p:cNvCxnSpPr>
          <p:nvPr/>
        </p:nvCxnSpPr>
        <p:spPr>
          <a:xfrm>
            <a:off x="3981691" y="3833195"/>
            <a:ext cx="514048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733EDC9E-E451-4EFB-8727-72798771E41C}"/>
              </a:ext>
            </a:extLst>
          </p:cNvPr>
          <p:cNvCxnSpPr>
            <a:cxnSpLocks/>
          </p:cNvCxnSpPr>
          <p:nvPr/>
        </p:nvCxnSpPr>
        <p:spPr>
          <a:xfrm>
            <a:off x="3981691" y="4441629"/>
            <a:ext cx="514048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B52743B0-43CA-4E0C-B8A4-693FC5242F1C}"/>
              </a:ext>
            </a:extLst>
          </p:cNvPr>
          <p:cNvCxnSpPr>
            <a:cxnSpLocks/>
          </p:cNvCxnSpPr>
          <p:nvPr/>
        </p:nvCxnSpPr>
        <p:spPr>
          <a:xfrm>
            <a:off x="3981691" y="5050063"/>
            <a:ext cx="514048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>
            <a:extLst>
              <a:ext uri="{FF2B5EF4-FFF2-40B4-BE49-F238E27FC236}">
                <a16:creationId xmlns:a16="http://schemas.microsoft.com/office/drawing/2014/main" id="{8E401B40-C3D1-47DA-9022-3C1E77EE71E3}"/>
              </a:ext>
            </a:extLst>
          </p:cNvPr>
          <p:cNvSpPr/>
          <p:nvPr/>
        </p:nvSpPr>
        <p:spPr>
          <a:xfrm>
            <a:off x="1860492" y="2735943"/>
            <a:ext cx="461794" cy="333829"/>
          </a:xfrm>
          <a:prstGeom prst="ellipse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5C2DDC74-C4E9-471E-B281-43B2DB962512}"/>
              </a:ext>
            </a:extLst>
          </p:cNvPr>
          <p:cNvSpPr/>
          <p:nvPr/>
        </p:nvSpPr>
        <p:spPr>
          <a:xfrm>
            <a:off x="4495739" y="2436638"/>
            <a:ext cx="461794" cy="333829"/>
          </a:xfrm>
          <a:prstGeom prst="ellipse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0B1AC5BC-0DB4-4AB1-8FB5-024493BD13DE}"/>
              </a:ext>
            </a:extLst>
          </p:cNvPr>
          <p:cNvSpPr/>
          <p:nvPr/>
        </p:nvSpPr>
        <p:spPr>
          <a:xfrm>
            <a:off x="1860492" y="4871811"/>
            <a:ext cx="461794" cy="333829"/>
          </a:xfrm>
          <a:prstGeom prst="ellipse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BC462C9A-B979-4E26-8626-A76975715E5B}"/>
              </a:ext>
            </a:extLst>
          </p:cNvPr>
          <p:cNvSpPr/>
          <p:nvPr/>
        </p:nvSpPr>
        <p:spPr>
          <a:xfrm>
            <a:off x="4495739" y="4269045"/>
            <a:ext cx="461794" cy="333829"/>
          </a:xfrm>
          <a:prstGeom prst="ellipse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60CDD6C4-C781-4AE4-A17C-1D2C262E837A}"/>
              </a:ext>
            </a:extLst>
          </p:cNvPr>
          <p:cNvSpPr txBox="1"/>
          <p:nvPr/>
        </p:nvSpPr>
        <p:spPr>
          <a:xfrm>
            <a:off x="5160577" y="3482978"/>
            <a:ext cx="3011424" cy="1021556"/>
          </a:xfrm>
          <a:prstGeom prst="wedgeRoundRectCallout">
            <a:avLst>
              <a:gd name="adj1" fmla="val -590"/>
              <a:gd name="adj2" fmla="val 80971"/>
              <a:gd name="adj3" fmla="val 16667"/>
            </a:avLst>
          </a:prstGeom>
          <a:noFill/>
          <a:ln w="38100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 think the next time this would happen is 120 children. Do you agree?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1A4D7BB2-E165-42B2-8967-6D2D3A642D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729973" y="4631116"/>
            <a:ext cx="1463051" cy="1023008"/>
          </a:xfrm>
          <a:prstGeom prst="rect">
            <a:avLst/>
          </a:prstGeom>
        </p:spPr>
      </p:pic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BD37965D-EB18-400C-BCC4-9FA88DDA0556}"/>
              </a:ext>
            </a:extLst>
          </p:cNvPr>
          <p:cNvCxnSpPr>
            <a:cxnSpLocks/>
          </p:cNvCxnSpPr>
          <p:nvPr/>
        </p:nvCxnSpPr>
        <p:spPr>
          <a:xfrm>
            <a:off x="3990201" y="1696043"/>
            <a:ext cx="514048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40154FB2-A599-42D1-BE5E-97DA1A7BF281}"/>
              </a:ext>
            </a:extLst>
          </p:cNvPr>
          <p:cNvCxnSpPr>
            <a:cxnSpLocks/>
          </p:cNvCxnSpPr>
          <p:nvPr/>
        </p:nvCxnSpPr>
        <p:spPr>
          <a:xfrm>
            <a:off x="3990201" y="1996124"/>
            <a:ext cx="514048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086150B9-E9A5-4054-B3B1-AE68E14393A6}"/>
              </a:ext>
            </a:extLst>
          </p:cNvPr>
          <p:cNvCxnSpPr>
            <a:cxnSpLocks/>
          </p:cNvCxnSpPr>
          <p:nvPr/>
        </p:nvCxnSpPr>
        <p:spPr>
          <a:xfrm>
            <a:off x="3990201" y="2296205"/>
            <a:ext cx="514048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7248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7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9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00"/>
                            </p:stCondLst>
                            <p:childTnLst>
                              <p:par>
                                <p:cTn id="16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3" grpId="0"/>
      <p:bldP spid="9" grpId="0"/>
      <p:bldP spid="11" grpId="0"/>
      <p:bldP spid="12" grpId="0"/>
      <p:bldP spid="18" grpId="0"/>
      <p:bldP spid="19" grpId="0"/>
      <p:bldP spid="19" grpId="1"/>
      <p:bldP spid="19" grpId="2"/>
      <p:bldP spid="20" grpId="0"/>
      <p:bldP spid="21" grpId="0"/>
      <p:bldP spid="21" grpId="1"/>
      <p:bldP spid="21" grpId="2"/>
      <p:bldP spid="22" grpId="0"/>
      <p:bldP spid="23" grpId="0"/>
      <p:bldP spid="24" grpId="0"/>
      <p:bldP spid="25" grpId="0"/>
      <p:bldP spid="26" grpId="0"/>
      <p:bldP spid="8" grpId="0" animBg="1"/>
      <p:bldP spid="1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21421367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1|10.6|23.6|9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3F74D80-BD60-45EC-9E52-7D38BA7C4D3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purl.org/dc/dcmitype/"/>
    <ds:schemaRef ds:uri="http://www.w3.org/XML/1998/namespace"/>
    <ds:schemaRef ds:uri="522d4c35-b548-4432-90ae-af4376e1c4b4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22018</TotalTime>
  <Words>571</Words>
  <Application>Microsoft Office PowerPoint</Application>
  <PresentationFormat>On-screen Show (4:3)</PresentationFormat>
  <Paragraphs>180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5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Mrs Greer</cp:lastModifiedBy>
  <cp:revision>284</cp:revision>
  <dcterms:created xsi:type="dcterms:W3CDTF">2019-07-05T11:02:13Z</dcterms:created>
  <dcterms:modified xsi:type="dcterms:W3CDTF">2021-01-12T21:23:26Z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